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6" r:id="rId3"/>
    <p:sldId id="289" r:id="rId4"/>
    <p:sldId id="267" r:id="rId5"/>
    <p:sldId id="258" r:id="rId6"/>
    <p:sldId id="291" r:id="rId7"/>
    <p:sldId id="285" r:id="rId8"/>
    <p:sldId id="272" r:id="rId9"/>
    <p:sldId id="262" r:id="rId10"/>
    <p:sldId id="263" r:id="rId11"/>
    <p:sldId id="269" r:id="rId12"/>
    <p:sldId id="286" r:id="rId13"/>
    <p:sldId id="264" r:id="rId14"/>
    <p:sldId id="290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C74F5B-24EE-4683-AA14-861F96208E8C}" v="1778" dt="2025-01-23T16:48:12.1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7365" autoAdjust="0"/>
  </p:normalViewPr>
  <p:slideViewPr>
    <p:cSldViewPr snapToGrid="0">
      <p:cViewPr varScale="1">
        <p:scale>
          <a:sx n="69" d="100"/>
          <a:sy n="69" d="100"/>
        </p:scale>
        <p:origin x="213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shma Vijayabaskaran" userId="a3da7b7ac5104f2f" providerId="LiveId" clId="{16C74F5B-24EE-4683-AA14-861F96208E8C}"/>
    <pc:docChg chg="undo redo custSel addSld delSld modSld sldOrd">
      <pc:chgData name="Sushma Vijayabaskaran" userId="a3da7b7ac5104f2f" providerId="LiveId" clId="{16C74F5B-24EE-4683-AA14-861F96208E8C}" dt="2025-01-23T16:48:12.178" v="5150"/>
      <pc:docMkLst>
        <pc:docMk/>
      </pc:docMkLst>
      <pc:sldChg chg="addSp delSp modSp mod modTransition setBg">
        <pc:chgData name="Sushma Vijayabaskaran" userId="a3da7b7ac5104f2f" providerId="LiveId" clId="{16C74F5B-24EE-4683-AA14-861F96208E8C}" dt="2025-01-23T16:48:12.178" v="5150"/>
        <pc:sldMkLst>
          <pc:docMk/>
          <pc:sldMk cId="1440418117" sldId="256"/>
        </pc:sldMkLst>
        <pc:spChg chg="mod">
          <ac:chgData name="Sushma Vijayabaskaran" userId="a3da7b7ac5104f2f" providerId="LiveId" clId="{16C74F5B-24EE-4683-AA14-861F96208E8C}" dt="2025-01-17T15:56:05.929" v="4047" actId="1076"/>
          <ac:spMkLst>
            <pc:docMk/>
            <pc:sldMk cId="1440418117" sldId="256"/>
            <ac:spMk id="2" creationId="{85BC85A5-E3B5-1C52-EF85-37DD492D79FA}"/>
          </ac:spMkLst>
        </pc:spChg>
        <pc:spChg chg="mod">
          <ac:chgData name="Sushma Vijayabaskaran" userId="a3da7b7ac5104f2f" providerId="LiveId" clId="{16C74F5B-24EE-4683-AA14-861F96208E8C}" dt="2025-01-23T16:44:28.911" v="5091"/>
          <ac:spMkLst>
            <pc:docMk/>
            <pc:sldMk cId="1440418117" sldId="256"/>
            <ac:spMk id="3" creationId="{6AE42E10-C9FC-464E-AE11-A33D1426E026}"/>
          </ac:spMkLst>
        </pc:spChg>
        <pc:picChg chg="add mod ord">
          <ac:chgData name="Sushma Vijayabaskaran" userId="a3da7b7ac5104f2f" providerId="LiveId" clId="{16C74F5B-24EE-4683-AA14-861F96208E8C}" dt="2025-01-23T16:43:03.573" v="5076" actId="14100"/>
          <ac:picMkLst>
            <pc:docMk/>
            <pc:sldMk cId="1440418117" sldId="256"/>
            <ac:picMk id="20" creationId="{5EE837C3-577E-DB4D-49E6-8F47B33BA6C1}"/>
          </ac:picMkLst>
        </pc:picChg>
        <pc:picChg chg="add mod ord modCrop">
          <ac:chgData name="Sushma Vijayabaskaran" userId="a3da7b7ac5104f2f" providerId="LiveId" clId="{16C74F5B-24EE-4683-AA14-861F96208E8C}" dt="2025-01-23T16:43:09.407" v="5077" actId="14100"/>
          <ac:picMkLst>
            <pc:docMk/>
            <pc:sldMk cId="1440418117" sldId="256"/>
            <ac:picMk id="22" creationId="{DA8A599F-5586-5040-A325-DA929D70EEF1}"/>
          </ac:picMkLst>
        </pc:picChg>
      </pc:sldChg>
      <pc:sldChg chg="modSp del mod">
        <pc:chgData name="Sushma Vijayabaskaran" userId="a3da7b7ac5104f2f" providerId="LiveId" clId="{16C74F5B-24EE-4683-AA14-861F96208E8C}" dt="2025-01-15T19:41:40.418" v="700" actId="2696"/>
        <pc:sldMkLst>
          <pc:docMk/>
          <pc:sldMk cId="426044253" sldId="257"/>
        </pc:sldMkLst>
      </pc:sldChg>
      <pc:sldChg chg="addSp delSp modSp mod">
        <pc:chgData name="Sushma Vijayabaskaran" userId="a3da7b7ac5104f2f" providerId="LiveId" clId="{16C74F5B-24EE-4683-AA14-861F96208E8C}" dt="2025-01-23T16:44:28.911" v="5091"/>
        <pc:sldMkLst>
          <pc:docMk/>
          <pc:sldMk cId="563345342" sldId="258"/>
        </pc:sldMkLst>
        <pc:spChg chg="mod">
          <ac:chgData name="Sushma Vijayabaskaran" userId="a3da7b7ac5104f2f" providerId="LiveId" clId="{16C74F5B-24EE-4683-AA14-861F96208E8C}" dt="2025-01-23T16:44:28.911" v="5091"/>
          <ac:spMkLst>
            <pc:docMk/>
            <pc:sldMk cId="563345342" sldId="258"/>
            <ac:spMk id="2" creationId="{2FA5DE28-8197-4FA9-4908-693EDABB754F}"/>
          </ac:spMkLst>
        </pc:spChg>
        <pc:graphicFrameChg chg="add mod modGraphic">
          <ac:chgData name="Sushma Vijayabaskaran" userId="a3da7b7ac5104f2f" providerId="LiveId" clId="{16C74F5B-24EE-4683-AA14-861F96208E8C}" dt="2025-01-16T21:38:20.349" v="3918" actId="207"/>
          <ac:graphicFrameMkLst>
            <pc:docMk/>
            <pc:sldMk cId="563345342" sldId="258"/>
            <ac:graphicFrameMk id="9" creationId="{53FD231A-0F8F-4515-8282-0FC84AB92900}"/>
          </ac:graphicFrameMkLst>
        </pc:graphicFrameChg>
      </pc:sldChg>
      <pc:sldChg chg="modSp del">
        <pc:chgData name="Sushma Vijayabaskaran" userId="a3da7b7ac5104f2f" providerId="LiveId" clId="{16C74F5B-24EE-4683-AA14-861F96208E8C}" dt="2025-01-15T20:46:12.002" v="1035" actId="47"/>
        <pc:sldMkLst>
          <pc:docMk/>
          <pc:sldMk cId="2148477660" sldId="260"/>
        </pc:sldMkLst>
      </pc:sldChg>
      <pc:sldChg chg="modSp mod">
        <pc:chgData name="Sushma Vijayabaskaran" userId="a3da7b7ac5104f2f" providerId="LiveId" clId="{16C74F5B-24EE-4683-AA14-861F96208E8C}" dt="2025-01-21T21:50:35.318" v="5004" actId="20577"/>
        <pc:sldMkLst>
          <pc:docMk/>
          <pc:sldMk cId="4042148720" sldId="262"/>
        </pc:sldMkLst>
        <pc:spChg chg="mod">
          <ac:chgData name="Sushma Vijayabaskaran" userId="a3da7b7ac5104f2f" providerId="LiveId" clId="{16C74F5B-24EE-4683-AA14-861F96208E8C}" dt="2025-01-16T13:06:36.781" v="1880"/>
          <ac:spMkLst>
            <pc:docMk/>
            <pc:sldMk cId="4042148720" sldId="262"/>
            <ac:spMk id="2" creationId="{46FA0F93-D0EC-7A1B-02AB-FB401D00F8A0}"/>
          </ac:spMkLst>
        </pc:spChg>
        <pc:graphicFrameChg chg="mod modGraphic">
          <ac:chgData name="Sushma Vijayabaskaran" userId="a3da7b7ac5104f2f" providerId="LiveId" clId="{16C74F5B-24EE-4683-AA14-861F96208E8C}" dt="2025-01-21T21:50:35.318" v="5004" actId="20577"/>
          <ac:graphicFrameMkLst>
            <pc:docMk/>
            <pc:sldMk cId="4042148720" sldId="262"/>
            <ac:graphicFrameMk id="8" creationId="{22A1CFA1-1B0B-AA54-F2FD-8A768ED65A35}"/>
          </ac:graphicFrameMkLst>
        </pc:graphicFrameChg>
      </pc:sldChg>
      <pc:sldChg chg="modSp">
        <pc:chgData name="Sushma Vijayabaskaran" userId="a3da7b7ac5104f2f" providerId="LiveId" clId="{16C74F5B-24EE-4683-AA14-861F96208E8C}" dt="2025-01-17T17:05:42.668" v="4608" actId="20577"/>
        <pc:sldMkLst>
          <pc:docMk/>
          <pc:sldMk cId="1737100504" sldId="263"/>
        </pc:sldMkLst>
        <pc:graphicFrameChg chg="mod">
          <ac:chgData name="Sushma Vijayabaskaran" userId="a3da7b7ac5104f2f" providerId="LiveId" clId="{16C74F5B-24EE-4683-AA14-861F96208E8C}" dt="2025-01-17T17:05:42.668" v="4608" actId="20577"/>
          <ac:graphicFrameMkLst>
            <pc:docMk/>
            <pc:sldMk cId="1737100504" sldId="263"/>
            <ac:graphicFrameMk id="6" creationId="{93000837-3CD1-B546-3F78-B277F3B009B3}"/>
          </ac:graphicFrameMkLst>
        </pc:graphicFrameChg>
      </pc:sldChg>
      <pc:sldChg chg="addSp delSp modSp mod">
        <pc:chgData name="Sushma Vijayabaskaran" userId="a3da7b7ac5104f2f" providerId="LiveId" clId="{16C74F5B-24EE-4683-AA14-861F96208E8C}" dt="2025-01-21T21:46:32.717" v="4978" actId="1076"/>
        <pc:sldMkLst>
          <pc:docMk/>
          <pc:sldMk cId="3060315939" sldId="264"/>
        </pc:sldMkLst>
        <pc:spChg chg="mod">
          <ac:chgData name="Sushma Vijayabaskaran" userId="a3da7b7ac5104f2f" providerId="LiveId" clId="{16C74F5B-24EE-4683-AA14-861F96208E8C}" dt="2025-01-16T13:56:21.314" v="2275" actId="1076"/>
          <ac:spMkLst>
            <pc:docMk/>
            <pc:sldMk cId="3060315939" sldId="264"/>
            <ac:spMk id="2" creationId="{ACD13DE3-DEB2-ECB4-228B-ACB0CCFED494}"/>
          </ac:spMkLst>
        </pc:spChg>
        <pc:graphicFrameChg chg="add mod modGraphic">
          <ac:chgData name="Sushma Vijayabaskaran" userId="a3da7b7ac5104f2f" providerId="LiveId" clId="{16C74F5B-24EE-4683-AA14-861F96208E8C}" dt="2025-01-21T21:45:33.152" v="4964" actId="21"/>
          <ac:graphicFrameMkLst>
            <pc:docMk/>
            <pc:sldMk cId="3060315939" sldId="264"/>
            <ac:graphicFrameMk id="4" creationId="{CE8202CD-53AD-3EB8-6C20-0093C642FD0C}"/>
          </ac:graphicFrameMkLst>
        </pc:graphicFrameChg>
        <pc:picChg chg="add mod">
          <ac:chgData name="Sushma Vijayabaskaran" userId="a3da7b7ac5104f2f" providerId="LiveId" clId="{16C74F5B-24EE-4683-AA14-861F96208E8C}" dt="2025-01-21T21:43:52.229" v="4943" actId="1076"/>
          <ac:picMkLst>
            <pc:docMk/>
            <pc:sldMk cId="3060315939" sldId="264"/>
            <ac:picMk id="5" creationId="{FD87CD6D-AB56-1BF0-4482-CCE015E6B206}"/>
          </ac:picMkLst>
        </pc:picChg>
        <pc:picChg chg="add mod">
          <ac:chgData name="Sushma Vijayabaskaran" userId="a3da7b7ac5104f2f" providerId="LiveId" clId="{16C74F5B-24EE-4683-AA14-861F96208E8C}" dt="2025-01-21T21:44:32.395" v="4949" actId="14100"/>
          <ac:picMkLst>
            <pc:docMk/>
            <pc:sldMk cId="3060315939" sldId="264"/>
            <ac:picMk id="7" creationId="{875923C3-F66E-D564-A64B-2B80EF647436}"/>
          </ac:picMkLst>
        </pc:picChg>
        <pc:picChg chg="add mod">
          <ac:chgData name="Sushma Vijayabaskaran" userId="a3da7b7ac5104f2f" providerId="LiveId" clId="{16C74F5B-24EE-4683-AA14-861F96208E8C}" dt="2025-01-21T21:45:31.027" v="4963" actId="1076"/>
          <ac:picMkLst>
            <pc:docMk/>
            <pc:sldMk cId="3060315939" sldId="264"/>
            <ac:picMk id="11" creationId="{F6CC3E07-BC72-BE4D-86BA-F8694976D44E}"/>
          </ac:picMkLst>
        </pc:picChg>
        <pc:picChg chg="add mod">
          <ac:chgData name="Sushma Vijayabaskaran" userId="a3da7b7ac5104f2f" providerId="LiveId" clId="{16C74F5B-24EE-4683-AA14-861F96208E8C}" dt="2025-01-21T21:45:57.052" v="4969" actId="1076"/>
          <ac:picMkLst>
            <pc:docMk/>
            <pc:sldMk cId="3060315939" sldId="264"/>
            <ac:picMk id="13" creationId="{E5D1E2A1-3309-0417-95E8-499C15CDC7EB}"/>
          </ac:picMkLst>
        </pc:picChg>
        <pc:picChg chg="add mod">
          <ac:chgData name="Sushma Vijayabaskaran" userId="a3da7b7ac5104f2f" providerId="LiveId" clId="{16C74F5B-24EE-4683-AA14-861F96208E8C}" dt="2025-01-21T21:46:32.717" v="4978" actId="1076"/>
          <ac:picMkLst>
            <pc:docMk/>
            <pc:sldMk cId="3060315939" sldId="264"/>
            <ac:picMk id="15" creationId="{BF04F567-9F48-BBFB-7D2A-D7764EAAAF4C}"/>
          </ac:picMkLst>
        </pc:picChg>
      </pc:sldChg>
      <pc:sldChg chg="addSp delSp modSp del mod">
        <pc:chgData name="Sushma Vijayabaskaran" userId="a3da7b7ac5104f2f" providerId="LiveId" clId="{16C74F5B-24EE-4683-AA14-861F96208E8C}" dt="2025-01-17T17:22:19.500" v="4725" actId="2696"/>
        <pc:sldMkLst>
          <pc:docMk/>
          <pc:sldMk cId="4041310188" sldId="265"/>
        </pc:sldMkLst>
      </pc:sldChg>
      <pc:sldChg chg="addSp delSp modSp mod">
        <pc:chgData name="Sushma Vijayabaskaran" userId="a3da7b7ac5104f2f" providerId="LiveId" clId="{16C74F5B-24EE-4683-AA14-861F96208E8C}" dt="2025-01-16T17:51:15.325" v="2361" actId="1076"/>
        <pc:sldMkLst>
          <pc:docMk/>
          <pc:sldMk cId="3972767719" sldId="266"/>
        </pc:sldMkLst>
        <pc:spChg chg="mod">
          <ac:chgData name="Sushma Vijayabaskaran" userId="a3da7b7ac5104f2f" providerId="LiveId" clId="{16C74F5B-24EE-4683-AA14-861F96208E8C}" dt="2025-01-16T14:01:13.715" v="2312" actId="20577"/>
          <ac:spMkLst>
            <pc:docMk/>
            <pc:sldMk cId="3972767719" sldId="266"/>
            <ac:spMk id="2" creationId="{54F43E30-C2FC-7CA1-842B-A52D1FCBF65C}"/>
          </ac:spMkLst>
        </pc:spChg>
        <pc:spChg chg="mod">
          <ac:chgData name="Sushma Vijayabaskaran" userId="a3da7b7ac5104f2f" providerId="LiveId" clId="{16C74F5B-24EE-4683-AA14-861F96208E8C}" dt="2025-01-16T17:51:15.325" v="2361" actId="1076"/>
          <ac:spMkLst>
            <pc:docMk/>
            <pc:sldMk cId="3972767719" sldId="266"/>
            <ac:spMk id="3" creationId="{DF166BB6-41B2-AA15-5E75-58FC9CBABB65}"/>
          </ac:spMkLst>
        </pc:spChg>
        <pc:spChg chg="add mod">
          <ac:chgData name="Sushma Vijayabaskaran" userId="a3da7b7ac5104f2f" providerId="LiveId" clId="{16C74F5B-24EE-4683-AA14-861F96208E8C}" dt="2025-01-16T17:49:47.007" v="2341" actId="255"/>
          <ac:spMkLst>
            <pc:docMk/>
            <pc:sldMk cId="3972767719" sldId="266"/>
            <ac:spMk id="5" creationId="{482CDB12-76A6-88A0-333E-46D3D92BF9C8}"/>
          </ac:spMkLst>
        </pc:spChg>
      </pc:sldChg>
      <pc:sldChg chg="modSp mod ord">
        <pc:chgData name="Sushma Vijayabaskaran" userId="a3da7b7ac5104f2f" providerId="LiveId" clId="{16C74F5B-24EE-4683-AA14-861F96208E8C}" dt="2025-01-17T16:28:44.820" v="4419" actId="20577"/>
        <pc:sldMkLst>
          <pc:docMk/>
          <pc:sldMk cId="3449158915" sldId="267"/>
        </pc:sldMkLst>
        <pc:spChg chg="mod">
          <ac:chgData name="Sushma Vijayabaskaran" userId="a3da7b7ac5104f2f" providerId="LiveId" clId="{16C74F5B-24EE-4683-AA14-861F96208E8C}" dt="2025-01-17T16:24:34.477" v="4258" actId="1035"/>
          <ac:spMkLst>
            <pc:docMk/>
            <pc:sldMk cId="3449158915" sldId="267"/>
            <ac:spMk id="2" creationId="{1E75C719-C30A-6906-D0D6-BAA74619573F}"/>
          </ac:spMkLst>
        </pc:spChg>
        <pc:spChg chg="mod">
          <ac:chgData name="Sushma Vijayabaskaran" userId="a3da7b7ac5104f2f" providerId="LiveId" clId="{16C74F5B-24EE-4683-AA14-861F96208E8C}" dt="2025-01-17T16:24:34.477" v="4258" actId="1035"/>
          <ac:spMkLst>
            <pc:docMk/>
            <pc:sldMk cId="3449158915" sldId="267"/>
            <ac:spMk id="13" creationId="{E7A93A6B-70D0-E98B-5DD1-18E90712611A}"/>
          </ac:spMkLst>
        </pc:spChg>
        <pc:graphicFrameChg chg="mod">
          <ac:chgData name="Sushma Vijayabaskaran" userId="a3da7b7ac5104f2f" providerId="LiveId" clId="{16C74F5B-24EE-4683-AA14-861F96208E8C}" dt="2025-01-17T16:28:44.820" v="4419" actId="20577"/>
          <ac:graphicFrameMkLst>
            <pc:docMk/>
            <pc:sldMk cId="3449158915" sldId="267"/>
            <ac:graphicFrameMk id="11" creationId="{A559BA5A-E21F-DEF9-BE94-40304BBF0287}"/>
          </ac:graphicFrameMkLst>
        </pc:graphicFrameChg>
      </pc:sldChg>
      <pc:sldChg chg="modSp">
        <pc:chgData name="Sushma Vijayabaskaran" userId="a3da7b7ac5104f2f" providerId="LiveId" clId="{16C74F5B-24EE-4683-AA14-861F96208E8C}" dt="2025-01-17T17:06:08.015" v="4612" actId="20577"/>
        <pc:sldMkLst>
          <pc:docMk/>
          <pc:sldMk cId="2514006583" sldId="269"/>
        </pc:sldMkLst>
        <pc:graphicFrameChg chg="mod">
          <ac:chgData name="Sushma Vijayabaskaran" userId="a3da7b7ac5104f2f" providerId="LiveId" clId="{16C74F5B-24EE-4683-AA14-861F96208E8C}" dt="2025-01-17T17:06:08.015" v="4612" actId="20577"/>
          <ac:graphicFrameMkLst>
            <pc:docMk/>
            <pc:sldMk cId="2514006583" sldId="269"/>
            <ac:graphicFrameMk id="7" creationId="{5E6D6463-2683-785F-146F-B5D405180652}"/>
          </ac:graphicFrameMkLst>
        </pc:graphicFrameChg>
      </pc:sldChg>
      <pc:sldChg chg="del">
        <pc:chgData name="Sushma Vijayabaskaran" userId="a3da7b7ac5104f2f" providerId="LiveId" clId="{16C74F5B-24EE-4683-AA14-861F96208E8C}" dt="2025-01-16T13:45:55.133" v="2219" actId="2696"/>
        <pc:sldMkLst>
          <pc:docMk/>
          <pc:sldMk cId="1348859794" sldId="270"/>
        </pc:sldMkLst>
      </pc:sldChg>
      <pc:sldChg chg="addSp delSp modSp add del mod">
        <pc:chgData name="Sushma Vijayabaskaran" userId="a3da7b7ac5104f2f" providerId="LiveId" clId="{16C74F5B-24EE-4683-AA14-861F96208E8C}" dt="2025-01-16T21:32:08.335" v="3695" actId="2696"/>
        <pc:sldMkLst>
          <pc:docMk/>
          <pc:sldMk cId="2304124119" sldId="271"/>
        </pc:sldMkLst>
      </pc:sldChg>
      <pc:sldChg chg="addSp modSp mod ord">
        <pc:chgData name="Sushma Vijayabaskaran" userId="a3da7b7ac5104f2f" providerId="LiveId" clId="{16C74F5B-24EE-4683-AA14-861F96208E8C}" dt="2025-01-22T11:49:25.190" v="5035" actId="20577"/>
        <pc:sldMkLst>
          <pc:docMk/>
          <pc:sldMk cId="2407150654" sldId="272"/>
        </pc:sldMkLst>
        <pc:spChg chg="mod">
          <ac:chgData name="Sushma Vijayabaskaran" userId="a3da7b7ac5104f2f" providerId="LiveId" clId="{16C74F5B-24EE-4683-AA14-861F96208E8C}" dt="2025-01-22T11:49:25.190" v="5035" actId="20577"/>
          <ac:spMkLst>
            <pc:docMk/>
            <pc:sldMk cId="2407150654" sldId="272"/>
            <ac:spMk id="2" creationId="{46E8FCC7-33CE-C1A9-FEC9-F5F77301238D}"/>
          </ac:spMkLst>
        </pc:spChg>
        <pc:graphicFrameChg chg="mod">
          <ac:chgData name="Sushma Vijayabaskaran" userId="a3da7b7ac5104f2f" providerId="LiveId" clId="{16C74F5B-24EE-4683-AA14-861F96208E8C}" dt="2025-01-21T21:47:37.088" v="4983"/>
          <ac:graphicFrameMkLst>
            <pc:docMk/>
            <pc:sldMk cId="2407150654" sldId="272"/>
            <ac:graphicFrameMk id="5" creationId="{54DF9D2D-C23B-75F5-A954-03DC0D9465BA}"/>
          </ac:graphicFrameMkLst>
        </pc:graphicFrameChg>
        <pc:picChg chg="add mod">
          <ac:chgData name="Sushma Vijayabaskaran" userId="a3da7b7ac5104f2f" providerId="LiveId" clId="{16C74F5B-24EE-4683-AA14-861F96208E8C}" dt="2025-01-21T21:48:02.413" v="4991" actId="1076"/>
          <ac:picMkLst>
            <pc:docMk/>
            <pc:sldMk cId="2407150654" sldId="272"/>
            <ac:picMk id="3" creationId="{182E07A3-97D3-AD39-4DEE-115EE70F139E}"/>
          </ac:picMkLst>
        </pc:picChg>
        <pc:picChg chg="add mod">
          <ac:chgData name="Sushma Vijayabaskaran" userId="a3da7b7ac5104f2f" providerId="LiveId" clId="{16C74F5B-24EE-4683-AA14-861F96208E8C}" dt="2025-01-21T21:48:16.642" v="4994" actId="1076"/>
          <ac:picMkLst>
            <pc:docMk/>
            <pc:sldMk cId="2407150654" sldId="272"/>
            <ac:picMk id="4" creationId="{A3707FBD-676F-AC90-EE5B-2C38D36E2030}"/>
          </ac:picMkLst>
        </pc:picChg>
        <pc:picChg chg="add mod">
          <ac:chgData name="Sushma Vijayabaskaran" userId="a3da7b7ac5104f2f" providerId="LiveId" clId="{16C74F5B-24EE-4683-AA14-861F96208E8C}" dt="2025-01-21T21:49:37.893" v="5002" actId="1076"/>
          <ac:picMkLst>
            <pc:docMk/>
            <pc:sldMk cId="2407150654" sldId="272"/>
            <ac:picMk id="7" creationId="{CB5637F8-00BF-AC66-3587-B0465AD56601}"/>
          </ac:picMkLst>
        </pc:picChg>
      </pc:sldChg>
      <pc:sldChg chg="addSp delSp modSp del mod">
        <pc:chgData name="Sushma Vijayabaskaran" userId="a3da7b7ac5104f2f" providerId="LiveId" clId="{16C74F5B-24EE-4683-AA14-861F96208E8C}" dt="2025-01-21T21:29:40.217" v="4863" actId="2696"/>
        <pc:sldMkLst>
          <pc:docMk/>
          <pc:sldMk cId="700823565" sldId="275"/>
        </pc:sldMkLst>
      </pc:sldChg>
      <pc:sldChg chg="addSp delSp modSp new mod">
        <pc:chgData name="Sushma Vijayabaskaran" userId="a3da7b7ac5104f2f" providerId="LiveId" clId="{16C74F5B-24EE-4683-AA14-861F96208E8C}" dt="2025-01-23T16:44:00.186" v="5086"/>
        <pc:sldMkLst>
          <pc:docMk/>
          <pc:sldMk cId="3865888269" sldId="276"/>
        </pc:sldMkLst>
        <pc:spChg chg="add">
          <ac:chgData name="Sushma Vijayabaskaran" userId="a3da7b7ac5104f2f" providerId="LiveId" clId="{16C74F5B-24EE-4683-AA14-861F96208E8C}" dt="2025-01-15T19:25:01.363" v="516"/>
          <ac:spMkLst>
            <pc:docMk/>
            <pc:sldMk cId="3865888269" sldId="276"/>
            <ac:spMk id="7" creationId="{92E1B952-70FA-A3DA-E5AF-459DA1854CD1}"/>
          </ac:spMkLst>
        </pc:spChg>
        <pc:spChg chg="add mod">
          <ac:chgData name="Sushma Vijayabaskaran" userId="a3da7b7ac5104f2f" providerId="LiveId" clId="{16C74F5B-24EE-4683-AA14-861F96208E8C}" dt="2025-01-23T16:44:00.186" v="5086"/>
          <ac:spMkLst>
            <pc:docMk/>
            <pc:sldMk cId="3865888269" sldId="276"/>
            <ac:spMk id="10" creationId="{6724F100-326B-411F-F9D8-F6C39DBFDA3D}"/>
          </ac:spMkLst>
        </pc:spChg>
        <pc:spChg chg="add mod">
          <ac:chgData name="Sushma Vijayabaskaran" userId="a3da7b7ac5104f2f" providerId="LiveId" clId="{16C74F5B-24EE-4683-AA14-861F96208E8C}" dt="2025-01-16T17:54:26.104" v="2371" actId="20577"/>
          <ac:spMkLst>
            <pc:docMk/>
            <pc:sldMk cId="3865888269" sldId="276"/>
            <ac:spMk id="16" creationId="{FAD33120-9A41-AEBE-6FDC-E78FBC5C6AB5}"/>
          </ac:spMkLst>
        </pc:spChg>
        <pc:spChg chg="add mod">
          <ac:chgData name="Sushma Vijayabaskaran" userId="a3da7b7ac5104f2f" providerId="LiveId" clId="{16C74F5B-24EE-4683-AA14-861F96208E8C}" dt="2025-01-16T12:56:21.724" v="1667" actId="1076"/>
          <ac:spMkLst>
            <pc:docMk/>
            <pc:sldMk cId="3865888269" sldId="276"/>
            <ac:spMk id="17" creationId="{520EDD60-D043-FC35-09FD-F4F69D6331AE}"/>
          </ac:spMkLst>
        </pc:spChg>
        <pc:spChg chg="add mod">
          <ac:chgData name="Sushma Vijayabaskaran" userId="a3da7b7ac5104f2f" providerId="LiveId" clId="{16C74F5B-24EE-4683-AA14-861F96208E8C}" dt="2025-01-15T19:46:02.328" v="753" actId="14100"/>
          <ac:spMkLst>
            <pc:docMk/>
            <pc:sldMk cId="3865888269" sldId="276"/>
            <ac:spMk id="21" creationId="{0DFD9118-3B5A-A97C-E769-104614BE29DC}"/>
          </ac:spMkLst>
        </pc:spChg>
      </pc:sldChg>
      <pc:sldChg chg="new del">
        <pc:chgData name="Sushma Vijayabaskaran" userId="a3da7b7ac5104f2f" providerId="LiveId" clId="{16C74F5B-24EE-4683-AA14-861F96208E8C}" dt="2025-01-12T16:42:49.937" v="302" actId="680"/>
        <pc:sldMkLst>
          <pc:docMk/>
          <pc:sldMk cId="256331902" sldId="277"/>
        </pc:sldMkLst>
      </pc:sldChg>
      <pc:sldChg chg="addSp delSp modSp add del mod">
        <pc:chgData name="Sushma Vijayabaskaran" userId="a3da7b7ac5104f2f" providerId="LiveId" clId="{16C74F5B-24EE-4683-AA14-861F96208E8C}" dt="2025-01-15T20:46:12.002" v="1035" actId="47"/>
        <pc:sldMkLst>
          <pc:docMk/>
          <pc:sldMk cId="704000632" sldId="277"/>
        </pc:sldMkLst>
      </pc:sldChg>
      <pc:sldChg chg="addSp delSp modSp new del mod">
        <pc:chgData name="Sushma Vijayabaskaran" userId="a3da7b7ac5104f2f" providerId="LiveId" clId="{16C74F5B-24EE-4683-AA14-861F96208E8C}" dt="2025-01-16T17:58:29.146" v="2386" actId="2696"/>
        <pc:sldMkLst>
          <pc:docMk/>
          <pc:sldMk cId="1996778495" sldId="278"/>
        </pc:sldMkLst>
      </pc:sldChg>
      <pc:sldChg chg="delSp modSp new del mod">
        <pc:chgData name="Sushma Vijayabaskaran" userId="a3da7b7ac5104f2f" providerId="LiveId" clId="{16C74F5B-24EE-4683-AA14-861F96208E8C}" dt="2025-01-16T21:34:16.561" v="3809" actId="2696"/>
        <pc:sldMkLst>
          <pc:docMk/>
          <pc:sldMk cId="2413188113" sldId="279"/>
        </pc:sldMkLst>
      </pc:sldChg>
      <pc:sldChg chg="delSp modSp new del mod">
        <pc:chgData name="Sushma Vijayabaskaran" userId="a3da7b7ac5104f2f" providerId="LiveId" clId="{16C74F5B-24EE-4683-AA14-861F96208E8C}" dt="2025-01-15T20:04:03.410" v="902" actId="47"/>
        <pc:sldMkLst>
          <pc:docMk/>
          <pc:sldMk cId="2623225637" sldId="280"/>
        </pc:sldMkLst>
      </pc:sldChg>
      <pc:sldChg chg="addSp delSp modSp add del mod">
        <pc:chgData name="Sushma Vijayabaskaran" userId="a3da7b7ac5104f2f" providerId="LiveId" clId="{16C74F5B-24EE-4683-AA14-861F96208E8C}" dt="2025-01-15T21:35:40.175" v="1665" actId="2696"/>
        <pc:sldMkLst>
          <pc:docMk/>
          <pc:sldMk cId="3305555609" sldId="281"/>
        </pc:sldMkLst>
      </pc:sldChg>
      <pc:sldChg chg="delSp modSp new del mod">
        <pc:chgData name="Sushma Vijayabaskaran" userId="a3da7b7ac5104f2f" providerId="LiveId" clId="{16C74F5B-24EE-4683-AA14-861F96208E8C}" dt="2025-01-16T13:24:15.316" v="2048" actId="2696"/>
        <pc:sldMkLst>
          <pc:docMk/>
          <pc:sldMk cId="3313515682" sldId="282"/>
        </pc:sldMkLst>
      </pc:sldChg>
      <pc:sldChg chg="addSp delSp modSp add del mod">
        <pc:chgData name="Sushma Vijayabaskaran" userId="a3da7b7ac5104f2f" providerId="LiveId" clId="{16C74F5B-24EE-4683-AA14-861F96208E8C}" dt="2025-01-16T13:45:51.269" v="2218" actId="2696"/>
        <pc:sldMkLst>
          <pc:docMk/>
          <pc:sldMk cId="1924626542" sldId="283"/>
        </pc:sldMkLst>
      </pc:sldChg>
      <pc:sldChg chg="addSp delSp modSp add del mod">
        <pc:chgData name="Sushma Vijayabaskaran" userId="a3da7b7ac5104f2f" providerId="LiveId" clId="{16C74F5B-24EE-4683-AA14-861F96208E8C}" dt="2025-01-16T13:54:40.345" v="2259" actId="2696"/>
        <pc:sldMkLst>
          <pc:docMk/>
          <pc:sldMk cId="2270965422" sldId="284"/>
        </pc:sldMkLst>
      </pc:sldChg>
      <pc:sldChg chg="new del">
        <pc:chgData name="Sushma Vijayabaskaran" userId="a3da7b7ac5104f2f" providerId="LiveId" clId="{16C74F5B-24EE-4683-AA14-861F96208E8C}" dt="2025-01-15T20:38:24.421" v="969" actId="680"/>
        <pc:sldMkLst>
          <pc:docMk/>
          <pc:sldMk cId="3566724945" sldId="285"/>
        </pc:sldMkLst>
      </pc:sldChg>
      <pc:sldChg chg="addSp delSp modSp new mod">
        <pc:chgData name="Sushma Vijayabaskaran" userId="a3da7b7ac5104f2f" providerId="LiveId" clId="{16C74F5B-24EE-4683-AA14-861F96208E8C}" dt="2025-01-17T17:04:30.056" v="4607" actId="1076"/>
        <pc:sldMkLst>
          <pc:docMk/>
          <pc:sldMk cId="4029794768" sldId="285"/>
        </pc:sldMkLst>
        <pc:spChg chg="add mod">
          <ac:chgData name="Sushma Vijayabaskaran" userId="a3da7b7ac5104f2f" providerId="LiveId" clId="{16C74F5B-24EE-4683-AA14-861F96208E8C}" dt="2025-01-17T17:04:30.056" v="4607" actId="1076"/>
          <ac:spMkLst>
            <pc:docMk/>
            <pc:sldMk cId="4029794768" sldId="285"/>
            <ac:spMk id="5" creationId="{6AC41351-137D-8BB8-3A64-DAF2F6ACEAA1}"/>
          </ac:spMkLst>
        </pc:spChg>
        <pc:spChg chg="add del mod">
          <ac:chgData name="Sushma Vijayabaskaran" userId="a3da7b7ac5104f2f" providerId="LiveId" clId="{16C74F5B-24EE-4683-AA14-861F96208E8C}" dt="2025-01-15T21:17:14.755" v="1317" actId="13822"/>
          <ac:spMkLst>
            <pc:docMk/>
            <pc:sldMk cId="4029794768" sldId="285"/>
            <ac:spMk id="35" creationId="{E094FB5B-D5A0-F83C-3DCB-2FD7B38FBE24}"/>
          </ac:spMkLst>
        </pc:spChg>
        <pc:spChg chg="add mod">
          <ac:chgData name="Sushma Vijayabaskaran" userId="a3da7b7ac5104f2f" providerId="LiveId" clId="{16C74F5B-24EE-4683-AA14-861F96208E8C}" dt="2025-01-15T21:17:14.755" v="1317" actId="13822"/>
          <ac:spMkLst>
            <pc:docMk/>
            <pc:sldMk cId="4029794768" sldId="285"/>
            <ac:spMk id="36" creationId="{885C2051-722B-F88F-475E-92FBE4C2ED12}"/>
          </ac:spMkLst>
        </pc:spChg>
        <pc:spChg chg="add mod">
          <ac:chgData name="Sushma Vijayabaskaran" userId="a3da7b7ac5104f2f" providerId="LiveId" clId="{16C74F5B-24EE-4683-AA14-861F96208E8C}" dt="2025-01-15T21:17:14.755" v="1317" actId="13822"/>
          <ac:spMkLst>
            <pc:docMk/>
            <pc:sldMk cId="4029794768" sldId="285"/>
            <ac:spMk id="37" creationId="{268CF111-0A89-C302-E5EA-B710FECF97BA}"/>
          </ac:spMkLst>
        </pc:spChg>
        <pc:spChg chg="add mod">
          <ac:chgData name="Sushma Vijayabaskaran" userId="a3da7b7ac5104f2f" providerId="LiveId" clId="{16C74F5B-24EE-4683-AA14-861F96208E8C}" dt="2025-01-15T21:17:14.755" v="1317" actId="13822"/>
          <ac:spMkLst>
            <pc:docMk/>
            <pc:sldMk cId="4029794768" sldId="285"/>
            <ac:spMk id="38" creationId="{B71C5AF8-3E06-E456-954F-AA683FD89087}"/>
          </ac:spMkLst>
        </pc:spChg>
        <pc:spChg chg="add mod">
          <ac:chgData name="Sushma Vijayabaskaran" userId="a3da7b7ac5104f2f" providerId="LiveId" clId="{16C74F5B-24EE-4683-AA14-861F96208E8C}" dt="2025-01-15T21:17:14.755" v="1317" actId="13822"/>
          <ac:spMkLst>
            <pc:docMk/>
            <pc:sldMk cId="4029794768" sldId="285"/>
            <ac:spMk id="39" creationId="{574196A5-345A-A9A0-2E63-E2FC53BAA00C}"/>
          </ac:spMkLst>
        </pc:spChg>
        <pc:spChg chg="add mod">
          <ac:chgData name="Sushma Vijayabaskaran" userId="a3da7b7ac5104f2f" providerId="LiveId" clId="{16C74F5B-24EE-4683-AA14-861F96208E8C}" dt="2025-01-15T21:17:14.755" v="1317" actId="13822"/>
          <ac:spMkLst>
            <pc:docMk/>
            <pc:sldMk cId="4029794768" sldId="285"/>
            <ac:spMk id="40" creationId="{DE6D4727-3631-B3F0-07A4-DB7BAFBC7FE2}"/>
          </ac:spMkLst>
        </pc:spChg>
        <pc:spChg chg="add mod">
          <ac:chgData name="Sushma Vijayabaskaran" userId="a3da7b7ac5104f2f" providerId="LiveId" clId="{16C74F5B-24EE-4683-AA14-861F96208E8C}" dt="2025-01-15T21:17:05.917" v="1316" actId="13822"/>
          <ac:spMkLst>
            <pc:docMk/>
            <pc:sldMk cId="4029794768" sldId="285"/>
            <ac:spMk id="44" creationId="{A7DC50F5-A35E-3657-827E-2C86583927FD}"/>
          </ac:spMkLst>
        </pc:spChg>
        <pc:spChg chg="add mod">
          <ac:chgData name="Sushma Vijayabaskaran" userId="a3da7b7ac5104f2f" providerId="LiveId" clId="{16C74F5B-24EE-4683-AA14-861F96208E8C}" dt="2025-01-15T21:17:05.917" v="1316" actId="13822"/>
          <ac:spMkLst>
            <pc:docMk/>
            <pc:sldMk cId="4029794768" sldId="285"/>
            <ac:spMk id="45" creationId="{E5578192-E454-4F74-0397-1CC59E80CF44}"/>
          </ac:spMkLst>
        </pc:spChg>
        <pc:spChg chg="add mod">
          <ac:chgData name="Sushma Vijayabaskaran" userId="a3da7b7ac5104f2f" providerId="LiveId" clId="{16C74F5B-24EE-4683-AA14-861F96208E8C}" dt="2025-01-15T21:17:05.917" v="1316" actId="13822"/>
          <ac:spMkLst>
            <pc:docMk/>
            <pc:sldMk cId="4029794768" sldId="285"/>
            <ac:spMk id="46" creationId="{DD10F24F-A4DD-872F-E22F-D0ACF64F69E0}"/>
          </ac:spMkLst>
        </pc:spChg>
        <pc:spChg chg="add mod">
          <ac:chgData name="Sushma Vijayabaskaran" userId="a3da7b7ac5104f2f" providerId="LiveId" clId="{16C74F5B-24EE-4683-AA14-861F96208E8C}" dt="2025-01-15T21:17:05.917" v="1316" actId="13822"/>
          <ac:spMkLst>
            <pc:docMk/>
            <pc:sldMk cId="4029794768" sldId="285"/>
            <ac:spMk id="47" creationId="{BDCF1F42-18A3-FEBB-96CA-7F8203F06022}"/>
          </ac:spMkLst>
        </pc:spChg>
        <pc:spChg chg="add mod">
          <ac:chgData name="Sushma Vijayabaskaran" userId="a3da7b7ac5104f2f" providerId="LiveId" clId="{16C74F5B-24EE-4683-AA14-861F96208E8C}" dt="2025-01-15T21:17:05.917" v="1316" actId="13822"/>
          <ac:spMkLst>
            <pc:docMk/>
            <pc:sldMk cId="4029794768" sldId="285"/>
            <ac:spMk id="48" creationId="{74D7F83B-CFA1-02B6-940A-532F77F486D0}"/>
          </ac:spMkLst>
        </pc:spChg>
        <pc:spChg chg="add mod">
          <ac:chgData name="Sushma Vijayabaskaran" userId="a3da7b7ac5104f2f" providerId="LiveId" clId="{16C74F5B-24EE-4683-AA14-861F96208E8C}" dt="2025-01-15T21:17:05.917" v="1316" actId="13822"/>
          <ac:spMkLst>
            <pc:docMk/>
            <pc:sldMk cId="4029794768" sldId="285"/>
            <ac:spMk id="49" creationId="{3884EFA7-575F-ED13-6C1A-D40BCCA9E8D5}"/>
          </ac:spMkLst>
        </pc:spChg>
        <pc:spChg chg="add mod">
          <ac:chgData name="Sushma Vijayabaskaran" userId="a3da7b7ac5104f2f" providerId="LiveId" clId="{16C74F5B-24EE-4683-AA14-861F96208E8C}" dt="2025-01-15T21:18:39.084" v="1327" actId="113"/>
          <ac:spMkLst>
            <pc:docMk/>
            <pc:sldMk cId="4029794768" sldId="285"/>
            <ac:spMk id="52" creationId="{7C3EE5D4-428D-97E3-F833-5513CCF14104}"/>
          </ac:spMkLst>
        </pc:spChg>
        <pc:spChg chg="add mod">
          <ac:chgData name="Sushma Vijayabaskaran" userId="a3da7b7ac5104f2f" providerId="LiveId" clId="{16C74F5B-24EE-4683-AA14-861F96208E8C}" dt="2025-01-15T21:18:40.729" v="1328" actId="113"/>
          <ac:spMkLst>
            <pc:docMk/>
            <pc:sldMk cId="4029794768" sldId="285"/>
            <ac:spMk id="53" creationId="{EB01A2FE-86A3-D951-39CB-02B0E786C65B}"/>
          </ac:spMkLst>
        </pc:spChg>
        <pc:spChg chg="add mod">
          <ac:chgData name="Sushma Vijayabaskaran" userId="a3da7b7ac5104f2f" providerId="LiveId" clId="{16C74F5B-24EE-4683-AA14-861F96208E8C}" dt="2025-01-15T21:18:42.816" v="1329" actId="113"/>
          <ac:spMkLst>
            <pc:docMk/>
            <pc:sldMk cId="4029794768" sldId="285"/>
            <ac:spMk id="54" creationId="{2616AA35-BBA7-97E4-2A11-0B0F085D1D2C}"/>
          </ac:spMkLst>
        </pc:spChg>
        <pc:spChg chg="add mod">
          <ac:chgData name="Sushma Vijayabaskaran" userId="a3da7b7ac5104f2f" providerId="LiveId" clId="{16C74F5B-24EE-4683-AA14-861F96208E8C}" dt="2025-01-15T21:18:46.100" v="1330" actId="113"/>
          <ac:spMkLst>
            <pc:docMk/>
            <pc:sldMk cId="4029794768" sldId="285"/>
            <ac:spMk id="55" creationId="{687276ED-E311-A1E2-4298-FE9A038AD613}"/>
          </ac:spMkLst>
        </pc:spChg>
        <pc:spChg chg="add mod">
          <ac:chgData name="Sushma Vijayabaskaran" userId="a3da7b7ac5104f2f" providerId="LiveId" clId="{16C74F5B-24EE-4683-AA14-861F96208E8C}" dt="2025-01-15T21:18:49.963" v="1332" actId="113"/>
          <ac:spMkLst>
            <pc:docMk/>
            <pc:sldMk cId="4029794768" sldId="285"/>
            <ac:spMk id="56" creationId="{B2FF8E1C-976C-0942-4066-38BAD06AFD53}"/>
          </ac:spMkLst>
        </pc:spChg>
        <pc:spChg chg="add mod">
          <ac:chgData name="Sushma Vijayabaskaran" userId="a3da7b7ac5104f2f" providerId="LiveId" clId="{16C74F5B-24EE-4683-AA14-861F96208E8C}" dt="2025-01-15T21:18:48.050" v="1331" actId="113"/>
          <ac:spMkLst>
            <pc:docMk/>
            <pc:sldMk cId="4029794768" sldId="285"/>
            <ac:spMk id="57" creationId="{2A106D3B-A033-4CE8-795F-1200E622B46E}"/>
          </ac:spMkLst>
        </pc:spChg>
        <pc:cxnChg chg="add mod">
          <ac:chgData name="Sushma Vijayabaskaran" userId="a3da7b7ac5104f2f" providerId="LiveId" clId="{16C74F5B-24EE-4683-AA14-861F96208E8C}" dt="2025-01-15T21:01:58.640" v="1191" actId="1076"/>
          <ac:cxnSpMkLst>
            <pc:docMk/>
            <pc:sldMk cId="4029794768" sldId="285"/>
            <ac:cxnSpMk id="42" creationId="{6A988AB7-08A5-D40F-A573-238F09288438}"/>
          </ac:cxnSpMkLst>
        </pc:cxnChg>
        <pc:cxnChg chg="add mod">
          <ac:chgData name="Sushma Vijayabaskaran" userId="a3da7b7ac5104f2f" providerId="LiveId" clId="{16C74F5B-24EE-4683-AA14-861F96208E8C}" dt="2025-01-15T21:15:27.031" v="1309" actId="1076"/>
          <ac:cxnSpMkLst>
            <pc:docMk/>
            <pc:sldMk cId="4029794768" sldId="285"/>
            <ac:cxnSpMk id="50" creationId="{5C01F263-41F2-867A-FE6B-AAEDE675ED9A}"/>
          </ac:cxnSpMkLst>
        </pc:cxnChg>
      </pc:sldChg>
      <pc:sldChg chg="addSp delSp modSp new mod">
        <pc:chgData name="Sushma Vijayabaskaran" userId="a3da7b7ac5104f2f" providerId="LiveId" clId="{16C74F5B-24EE-4683-AA14-861F96208E8C}" dt="2025-01-21T21:40:02.797" v="4938"/>
        <pc:sldMkLst>
          <pc:docMk/>
          <pc:sldMk cId="2028734584" sldId="286"/>
        </pc:sldMkLst>
        <pc:spChg chg="add mod ord">
          <ac:chgData name="Sushma Vijayabaskaran" userId="a3da7b7ac5104f2f" providerId="LiveId" clId="{16C74F5B-24EE-4683-AA14-861F96208E8C}" dt="2025-01-16T21:41:24.095" v="4012" actId="1037"/>
          <ac:spMkLst>
            <pc:docMk/>
            <pc:sldMk cId="2028734584" sldId="286"/>
            <ac:spMk id="12" creationId="{57845DB5-29D6-1BD4-4DA1-EF2CD7896E49}"/>
          </ac:spMkLst>
        </pc:spChg>
        <pc:spChg chg="add mod ord">
          <ac:chgData name="Sushma Vijayabaskaran" userId="a3da7b7ac5104f2f" providerId="LiveId" clId="{16C74F5B-24EE-4683-AA14-861F96208E8C}" dt="2025-01-16T21:42:06.915" v="4038" actId="20577"/>
          <ac:spMkLst>
            <pc:docMk/>
            <pc:sldMk cId="2028734584" sldId="286"/>
            <ac:spMk id="15" creationId="{EA27633F-E7D4-5462-B058-2D19A57BC8CD}"/>
          </ac:spMkLst>
        </pc:spChg>
        <pc:spChg chg="add mod">
          <ac:chgData name="Sushma Vijayabaskaran" userId="a3da7b7ac5104f2f" providerId="LiveId" clId="{16C74F5B-24EE-4683-AA14-861F96208E8C}" dt="2025-01-16T13:42:53.356" v="2213" actId="20577"/>
          <ac:spMkLst>
            <pc:docMk/>
            <pc:sldMk cId="2028734584" sldId="286"/>
            <ac:spMk id="16" creationId="{026082A1-13E4-FAA5-D424-8FC7B2C60A80}"/>
          </ac:spMkLst>
        </pc:spChg>
        <pc:graphicFrameChg chg="add mod modGraphic">
          <ac:chgData name="Sushma Vijayabaskaran" userId="a3da7b7ac5104f2f" providerId="LiveId" clId="{16C74F5B-24EE-4683-AA14-861F96208E8C}" dt="2025-01-21T21:36:04.367" v="4907" actId="14100"/>
          <ac:graphicFrameMkLst>
            <pc:docMk/>
            <pc:sldMk cId="2028734584" sldId="286"/>
            <ac:graphicFrameMk id="5" creationId="{D02E2518-EF8C-5213-34A7-20B9299EEE21}"/>
          </ac:graphicFrameMkLst>
        </pc:graphicFrameChg>
        <pc:graphicFrameChg chg="add mod">
          <ac:chgData name="Sushma Vijayabaskaran" userId="a3da7b7ac5104f2f" providerId="LiveId" clId="{16C74F5B-24EE-4683-AA14-861F96208E8C}" dt="2025-01-21T21:36:24.101" v="4912" actId="14100"/>
          <ac:graphicFrameMkLst>
            <pc:docMk/>
            <pc:sldMk cId="2028734584" sldId="286"/>
            <ac:graphicFrameMk id="8" creationId="{310A6E86-CA92-B7A4-47BB-C30C79AF0174}"/>
          </ac:graphicFrameMkLst>
        </pc:graphicFrameChg>
        <pc:graphicFrameChg chg="add mod modGraphic">
          <ac:chgData name="Sushma Vijayabaskaran" userId="a3da7b7ac5104f2f" providerId="LiveId" clId="{16C74F5B-24EE-4683-AA14-861F96208E8C}" dt="2025-01-17T17:07:14.754" v="4627" actId="122"/>
          <ac:graphicFrameMkLst>
            <pc:docMk/>
            <pc:sldMk cId="2028734584" sldId="286"/>
            <ac:graphicFrameMk id="13" creationId="{71EA3334-80E8-FD63-3AE6-F227CB812DC8}"/>
          </ac:graphicFrameMkLst>
        </pc:graphicFrameChg>
      </pc:sldChg>
      <pc:sldChg chg="addSp delSp modSp add del mod">
        <pc:chgData name="Sushma Vijayabaskaran" userId="a3da7b7ac5104f2f" providerId="LiveId" clId="{16C74F5B-24EE-4683-AA14-861F96208E8C}" dt="2025-01-16T21:04:34.261" v="3231" actId="2696"/>
        <pc:sldMkLst>
          <pc:docMk/>
          <pc:sldMk cId="2265610641" sldId="287"/>
        </pc:sldMkLst>
      </pc:sldChg>
      <pc:sldChg chg="addSp delSp modSp new del mod">
        <pc:chgData name="Sushma Vijayabaskaran" userId="a3da7b7ac5104f2f" providerId="LiveId" clId="{16C74F5B-24EE-4683-AA14-861F96208E8C}" dt="2025-01-16T21:04:27.634" v="3230" actId="2696"/>
        <pc:sldMkLst>
          <pc:docMk/>
          <pc:sldMk cId="382537005" sldId="288"/>
        </pc:sldMkLst>
      </pc:sldChg>
      <pc:sldChg chg="addSp delSp modSp new mod">
        <pc:chgData name="Sushma Vijayabaskaran" userId="a3da7b7ac5104f2f" providerId="LiveId" clId="{16C74F5B-24EE-4683-AA14-861F96208E8C}" dt="2025-01-23T16:44:00.186" v="5086"/>
        <pc:sldMkLst>
          <pc:docMk/>
          <pc:sldMk cId="254367694" sldId="289"/>
        </pc:sldMkLst>
        <pc:spChg chg="add mod">
          <ac:chgData name="Sushma Vijayabaskaran" userId="a3da7b7ac5104f2f" providerId="LiveId" clId="{16C74F5B-24EE-4683-AA14-861F96208E8C}" dt="2025-01-17T16:35:19.674" v="4584" actId="20577"/>
          <ac:spMkLst>
            <pc:docMk/>
            <pc:sldMk cId="254367694" sldId="289"/>
            <ac:spMk id="4" creationId="{BC36091E-494F-79C5-8BE6-E1719BEEE1B6}"/>
          </ac:spMkLst>
        </pc:spChg>
        <pc:spChg chg="add del mod">
          <ac:chgData name="Sushma Vijayabaskaran" userId="a3da7b7ac5104f2f" providerId="LiveId" clId="{16C74F5B-24EE-4683-AA14-861F96208E8C}" dt="2025-01-16T21:06:38.104" v="3255" actId="14100"/>
          <ac:spMkLst>
            <pc:docMk/>
            <pc:sldMk cId="254367694" sldId="289"/>
            <ac:spMk id="5" creationId="{0FC08E4E-2F55-571F-991F-8FE9B81549EE}"/>
          </ac:spMkLst>
        </pc:spChg>
        <pc:spChg chg="add mod">
          <ac:chgData name="Sushma Vijayabaskaran" userId="a3da7b7ac5104f2f" providerId="LiveId" clId="{16C74F5B-24EE-4683-AA14-861F96208E8C}" dt="2025-01-16T20:47:48.720" v="2892" actId="14100"/>
          <ac:spMkLst>
            <pc:docMk/>
            <pc:sldMk cId="254367694" sldId="289"/>
            <ac:spMk id="6" creationId="{C69AADA8-0EE8-2219-DBFF-3B986214AAC1}"/>
          </ac:spMkLst>
        </pc:spChg>
        <pc:spChg chg="add mod">
          <ac:chgData name="Sushma Vijayabaskaran" userId="a3da7b7ac5104f2f" providerId="LiveId" clId="{16C74F5B-24EE-4683-AA14-861F96208E8C}" dt="2025-01-16T20:54:08.156" v="2966" actId="1076"/>
          <ac:spMkLst>
            <pc:docMk/>
            <pc:sldMk cId="254367694" sldId="289"/>
            <ac:spMk id="7" creationId="{520CC934-CED2-6BBB-285F-7815D25DC7FF}"/>
          </ac:spMkLst>
        </pc:spChg>
        <pc:spChg chg="add mod">
          <ac:chgData name="Sushma Vijayabaskaran" userId="a3da7b7ac5104f2f" providerId="LiveId" clId="{16C74F5B-24EE-4683-AA14-861F96208E8C}" dt="2025-01-16T21:34:54.957" v="3842" actId="1035"/>
          <ac:spMkLst>
            <pc:docMk/>
            <pc:sldMk cId="254367694" sldId="289"/>
            <ac:spMk id="8" creationId="{76813CCC-3D77-15E0-EAAD-95A4219EF14A}"/>
          </ac:spMkLst>
        </pc:spChg>
        <pc:spChg chg="add mod">
          <ac:chgData name="Sushma Vijayabaskaran" userId="a3da7b7ac5104f2f" providerId="LiveId" clId="{16C74F5B-24EE-4683-AA14-861F96208E8C}" dt="2025-01-16T21:34:54.957" v="3842" actId="1035"/>
          <ac:spMkLst>
            <pc:docMk/>
            <pc:sldMk cId="254367694" sldId="289"/>
            <ac:spMk id="9" creationId="{77E66CD2-7728-7031-47F9-6A3C8281D6A5}"/>
          </ac:spMkLst>
        </pc:spChg>
        <pc:spChg chg="add mod">
          <ac:chgData name="Sushma Vijayabaskaran" userId="a3da7b7ac5104f2f" providerId="LiveId" clId="{16C74F5B-24EE-4683-AA14-861F96208E8C}" dt="2025-01-16T21:28:19.916" v="3631" actId="1038"/>
          <ac:spMkLst>
            <pc:docMk/>
            <pc:sldMk cId="254367694" sldId="289"/>
            <ac:spMk id="10" creationId="{EDB6C32F-487A-6F78-D919-F257021D7701}"/>
          </ac:spMkLst>
        </pc:spChg>
        <pc:spChg chg="add del mod">
          <ac:chgData name="Sushma Vijayabaskaran" userId="a3da7b7ac5104f2f" providerId="LiveId" clId="{16C74F5B-24EE-4683-AA14-861F96208E8C}" dt="2025-01-16T21:28:52.361" v="3647" actId="1038"/>
          <ac:spMkLst>
            <pc:docMk/>
            <pc:sldMk cId="254367694" sldId="289"/>
            <ac:spMk id="11" creationId="{FF7F3AAF-3262-1C96-DE7E-44F559191F6B}"/>
          </ac:spMkLst>
        </pc:spChg>
        <pc:spChg chg="add mod">
          <ac:chgData name="Sushma Vijayabaskaran" userId="a3da7b7ac5104f2f" providerId="LiveId" clId="{16C74F5B-24EE-4683-AA14-861F96208E8C}" dt="2025-01-16T21:34:54.957" v="3842" actId="1035"/>
          <ac:spMkLst>
            <pc:docMk/>
            <pc:sldMk cId="254367694" sldId="289"/>
            <ac:spMk id="12" creationId="{CA1BECE6-D6DB-ED88-2A63-8490776A844B}"/>
          </ac:spMkLst>
        </pc:spChg>
        <pc:spChg chg="add mod">
          <ac:chgData name="Sushma Vijayabaskaran" userId="a3da7b7ac5104f2f" providerId="LiveId" clId="{16C74F5B-24EE-4683-AA14-861F96208E8C}" dt="2025-01-17T16:34:04.490" v="4563" actId="1076"/>
          <ac:spMkLst>
            <pc:docMk/>
            <pc:sldMk cId="254367694" sldId="289"/>
            <ac:spMk id="18" creationId="{E2DD265E-BB85-E116-7EE3-F48FAAF0124B}"/>
          </ac:spMkLst>
        </pc:spChg>
        <pc:spChg chg="add mod">
          <ac:chgData name="Sushma Vijayabaskaran" userId="a3da7b7ac5104f2f" providerId="LiveId" clId="{16C74F5B-24EE-4683-AA14-861F96208E8C}" dt="2025-01-16T21:27:40.179" v="3602" actId="1076"/>
          <ac:spMkLst>
            <pc:docMk/>
            <pc:sldMk cId="254367694" sldId="289"/>
            <ac:spMk id="25" creationId="{DEBCDADB-4038-0B90-8241-0FC622944657}"/>
          </ac:spMkLst>
        </pc:spChg>
        <pc:spChg chg="add mod">
          <ac:chgData name="Sushma Vijayabaskaran" userId="a3da7b7ac5104f2f" providerId="LiveId" clId="{16C74F5B-24EE-4683-AA14-861F96208E8C}" dt="2025-01-16T21:27:30.602" v="3600" actId="1038"/>
          <ac:spMkLst>
            <pc:docMk/>
            <pc:sldMk cId="254367694" sldId="289"/>
            <ac:spMk id="26" creationId="{A0F1BB13-B34D-E171-2FD3-691572334AB5}"/>
          </ac:spMkLst>
        </pc:spChg>
        <pc:spChg chg="add mod">
          <ac:chgData name="Sushma Vijayabaskaran" userId="a3da7b7ac5104f2f" providerId="LiveId" clId="{16C74F5B-24EE-4683-AA14-861F96208E8C}" dt="2025-01-16T21:34:54.957" v="3842" actId="1035"/>
          <ac:spMkLst>
            <pc:docMk/>
            <pc:sldMk cId="254367694" sldId="289"/>
            <ac:spMk id="33" creationId="{E3C32186-8E15-5546-73AD-D1E006FC5A05}"/>
          </ac:spMkLst>
        </pc:spChg>
        <pc:spChg chg="add mod">
          <ac:chgData name="Sushma Vijayabaskaran" userId="a3da7b7ac5104f2f" providerId="LiveId" clId="{16C74F5B-24EE-4683-AA14-861F96208E8C}" dt="2025-01-16T21:34:54.957" v="3842" actId="1035"/>
          <ac:spMkLst>
            <pc:docMk/>
            <pc:sldMk cId="254367694" sldId="289"/>
            <ac:spMk id="42" creationId="{36BC7CEE-552D-7004-5AC0-9F4F53EE16FF}"/>
          </ac:spMkLst>
        </pc:spChg>
        <pc:spChg chg="add mod">
          <ac:chgData name="Sushma Vijayabaskaran" userId="a3da7b7ac5104f2f" providerId="LiveId" clId="{16C74F5B-24EE-4683-AA14-861F96208E8C}" dt="2025-01-16T21:28:19.916" v="3631" actId="1038"/>
          <ac:spMkLst>
            <pc:docMk/>
            <pc:sldMk cId="254367694" sldId="289"/>
            <ac:spMk id="43" creationId="{870A082A-9FA5-3AD5-5E4A-8867E6AEF2A3}"/>
          </ac:spMkLst>
        </pc:spChg>
        <pc:spChg chg="add del mod">
          <ac:chgData name="Sushma Vijayabaskaran" userId="a3da7b7ac5104f2f" providerId="LiveId" clId="{16C74F5B-24EE-4683-AA14-861F96208E8C}" dt="2025-01-16T21:28:52.361" v="3647" actId="1038"/>
          <ac:spMkLst>
            <pc:docMk/>
            <pc:sldMk cId="254367694" sldId="289"/>
            <ac:spMk id="45" creationId="{6F7461C6-41B5-94A3-141D-470682FC9DF7}"/>
          </ac:spMkLst>
        </pc:spChg>
        <pc:spChg chg="add del mod">
          <ac:chgData name="Sushma Vijayabaskaran" userId="a3da7b7ac5104f2f" providerId="LiveId" clId="{16C74F5B-24EE-4683-AA14-861F96208E8C}" dt="2025-01-16T21:28:52.361" v="3647" actId="1038"/>
          <ac:spMkLst>
            <pc:docMk/>
            <pc:sldMk cId="254367694" sldId="289"/>
            <ac:spMk id="46" creationId="{C5EE1662-AD2C-71C8-DEF1-DE8DC7B6A809}"/>
          </ac:spMkLst>
        </pc:spChg>
        <pc:spChg chg="add del mod">
          <ac:chgData name="Sushma Vijayabaskaran" userId="a3da7b7ac5104f2f" providerId="LiveId" clId="{16C74F5B-24EE-4683-AA14-861F96208E8C}" dt="2025-01-16T21:28:52.361" v="3647" actId="1038"/>
          <ac:spMkLst>
            <pc:docMk/>
            <pc:sldMk cId="254367694" sldId="289"/>
            <ac:spMk id="47" creationId="{B488D3C3-845C-9880-5792-A0742B76D89C}"/>
          </ac:spMkLst>
        </pc:spChg>
        <pc:spChg chg="add mod">
          <ac:chgData name="Sushma Vijayabaskaran" userId="a3da7b7ac5104f2f" providerId="LiveId" clId="{16C74F5B-24EE-4683-AA14-861F96208E8C}" dt="2025-01-16T21:34:54.957" v="3842" actId="1035"/>
          <ac:spMkLst>
            <pc:docMk/>
            <pc:sldMk cId="254367694" sldId="289"/>
            <ac:spMk id="48" creationId="{BA246D5E-0A97-BB28-4306-0AA30467A87A}"/>
          </ac:spMkLst>
        </pc:spChg>
        <pc:spChg chg="add mod">
          <ac:chgData name="Sushma Vijayabaskaran" userId="a3da7b7ac5104f2f" providerId="LiveId" clId="{16C74F5B-24EE-4683-AA14-861F96208E8C}" dt="2025-01-16T21:34:54.957" v="3842" actId="1035"/>
          <ac:spMkLst>
            <pc:docMk/>
            <pc:sldMk cId="254367694" sldId="289"/>
            <ac:spMk id="49" creationId="{C168C9C4-7D46-507C-959A-0E9F78A7A012}"/>
          </ac:spMkLst>
        </pc:spChg>
        <pc:spChg chg="add mod">
          <ac:chgData name="Sushma Vijayabaskaran" userId="a3da7b7ac5104f2f" providerId="LiveId" clId="{16C74F5B-24EE-4683-AA14-861F96208E8C}" dt="2025-01-16T21:29:05.776" v="3661" actId="1038"/>
          <ac:spMkLst>
            <pc:docMk/>
            <pc:sldMk cId="254367694" sldId="289"/>
            <ac:spMk id="50" creationId="{63BA344D-372A-BD00-538E-10A8752E1F7B}"/>
          </ac:spMkLst>
        </pc:spChg>
        <pc:spChg chg="add mod">
          <ac:chgData name="Sushma Vijayabaskaran" userId="a3da7b7ac5104f2f" providerId="LiveId" clId="{16C74F5B-24EE-4683-AA14-861F96208E8C}" dt="2025-01-17T16:34:16.736" v="4580" actId="1076"/>
          <ac:spMkLst>
            <pc:docMk/>
            <pc:sldMk cId="254367694" sldId="289"/>
            <ac:spMk id="51" creationId="{A27BDDEE-DFFE-028F-1617-58785487EA89}"/>
          </ac:spMkLst>
        </pc:spChg>
        <pc:spChg chg="add mod">
          <ac:chgData name="Sushma Vijayabaskaran" userId="a3da7b7ac5104f2f" providerId="LiveId" clId="{16C74F5B-24EE-4683-AA14-861F96208E8C}" dt="2025-01-16T21:28:35.881" v="3634" actId="1076"/>
          <ac:spMkLst>
            <pc:docMk/>
            <pc:sldMk cId="254367694" sldId="289"/>
            <ac:spMk id="59" creationId="{E768FF37-9B5F-84AF-F45B-29F0AB21460E}"/>
          </ac:spMkLst>
        </pc:spChg>
        <pc:spChg chg="add mod">
          <ac:chgData name="Sushma Vijayabaskaran" userId="a3da7b7ac5104f2f" providerId="LiveId" clId="{16C74F5B-24EE-4683-AA14-861F96208E8C}" dt="2025-01-16T21:27:30.602" v="3600" actId="1038"/>
          <ac:spMkLst>
            <pc:docMk/>
            <pc:sldMk cId="254367694" sldId="289"/>
            <ac:spMk id="60" creationId="{CD01C2F2-2C68-F6A8-0157-AA3342500CD0}"/>
          </ac:spMkLst>
        </pc:spChg>
        <pc:spChg chg="add mod">
          <ac:chgData name="Sushma Vijayabaskaran" userId="a3da7b7ac5104f2f" providerId="LiveId" clId="{16C74F5B-24EE-4683-AA14-861F96208E8C}" dt="2025-01-23T16:44:00.186" v="5086"/>
          <ac:spMkLst>
            <pc:docMk/>
            <pc:sldMk cId="254367694" sldId="289"/>
            <ac:spMk id="90" creationId="{C1840BE7-E6A9-836C-99F3-71B6BA78C8F2}"/>
          </ac:spMkLst>
        </pc:spChg>
        <pc:picChg chg="add mod">
          <ac:chgData name="Sushma Vijayabaskaran" userId="a3da7b7ac5104f2f" providerId="LiveId" clId="{16C74F5B-24EE-4683-AA14-861F96208E8C}" dt="2025-01-16T20:54:11.831" v="2967" actId="1076"/>
          <ac:picMkLst>
            <pc:docMk/>
            <pc:sldMk cId="254367694" sldId="289"/>
            <ac:picMk id="35" creationId="{5D987FE3-9F80-83EE-7D9F-A9FEECD7D1AD}"/>
          </ac:picMkLst>
        </pc:picChg>
        <pc:picChg chg="add mod">
          <ac:chgData name="Sushma Vijayabaskaran" userId="a3da7b7ac5104f2f" providerId="LiveId" clId="{16C74F5B-24EE-4683-AA14-861F96208E8C}" dt="2025-01-16T20:54:17.106" v="2968" actId="1076"/>
          <ac:picMkLst>
            <pc:docMk/>
            <pc:sldMk cId="254367694" sldId="289"/>
            <ac:picMk id="36" creationId="{758EB217-CD7F-3DB5-8B68-C797B4C7DDB1}"/>
          </ac:picMkLst>
        </pc:picChg>
        <pc:picChg chg="add mod">
          <ac:chgData name="Sushma Vijayabaskaran" userId="a3da7b7ac5104f2f" providerId="LiveId" clId="{16C74F5B-24EE-4683-AA14-861F96208E8C}" dt="2025-01-16T20:54:20.387" v="2969" actId="1076"/>
          <ac:picMkLst>
            <pc:docMk/>
            <pc:sldMk cId="254367694" sldId="289"/>
            <ac:picMk id="37" creationId="{506DAC34-92DB-876D-2189-125600B73D22}"/>
          </ac:picMkLst>
        </pc:picChg>
        <pc:picChg chg="add mod">
          <ac:chgData name="Sushma Vijayabaskaran" userId="a3da7b7ac5104f2f" providerId="LiveId" clId="{16C74F5B-24EE-4683-AA14-861F96208E8C}" dt="2025-01-16T20:54:56.008" v="2971" actId="1076"/>
          <ac:picMkLst>
            <pc:docMk/>
            <pc:sldMk cId="254367694" sldId="289"/>
            <ac:picMk id="38" creationId="{171EC6CA-ABEF-F27B-AE78-6B4BEF17076D}"/>
          </ac:picMkLst>
        </pc:picChg>
        <pc:picChg chg="add mod">
          <ac:chgData name="Sushma Vijayabaskaran" userId="a3da7b7ac5104f2f" providerId="LiveId" clId="{16C74F5B-24EE-4683-AA14-861F96208E8C}" dt="2025-01-16T20:55:07.245" v="2975" actId="14100"/>
          <ac:picMkLst>
            <pc:docMk/>
            <pc:sldMk cId="254367694" sldId="289"/>
            <ac:picMk id="41" creationId="{A0F46A7D-AFBC-A2C1-CA2F-8A56D4838FF5}"/>
          </ac:picMkLst>
        </pc:picChg>
        <pc:picChg chg="add mod">
          <ac:chgData name="Sushma Vijayabaskaran" userId="a3da7b7ac5104f2f" providerId="LiveId" clId="{16C74F5B-24EE-4683-AA14-861F96208E8C}" dt="2025-01-16T21:28:19.916" v="3631" actId="1038"/>
          <ac:picMkLst>
            <pc:docMk/>
            <pc:sldMk cId="254367694" sldId="289"/>
            <ac:picMk id="64" creationId="{96245E09-E28E-E53A-567A-7B343DCCE64D}"/>
          </ac:picMkLst>
        </pc:picChg>
        <pc:picChg chg="add mod">
          <ac:chgData name="Sushma Vijayabaskaran" userId="a3da7b7ac5104f2f" providerId="LiveId" clId="{16C74F5B-24EE-4683-AA14-861F96208E8C}" dt="2025-01-16T21:28:52.361" v="3647" actId="1038"/>
          <ac:picMkLst>
            <pc:docMk/>
            <pc:sldMk cId="254367694" sldId="289"/>
            <ac:picMk id="65" creationId="{5675DA50-3CEF-5771-EA25-7009DE67FAAB}"/>
          </ac:picMkLst>
        </pc:picChg>
        <pc:picChg chg="add mod">
          <ac:chgData name="Sushma Vijayabaskaran" userId="a3da7b7ac5104f2f" providerId="LiveId" clId="{16C74F5B-24EE-4683-AA14-861F96208E8C}" dt="2025-01-16T21:28:19.916" v="3631" actId="1038"/>
          <ac:picMkLst>
            <pc:docMk/>
            <pc:sldMk cId="254367694" sldId="289"/>
            <ac:picMk id="66" creationId="{D0592DCA-018F-6F06-E9F9-B3AB09100F83}"/>
          </ac:picMkLst>
        </pc:picChg>
        <pc:picChg chg="add mod">
          <ac:chgData name="Sushma Vijayabaskaran" userId="a3da7b7ac5104f2f" providerId="LiveId" clId="{16C74F5B-24EE-4683-AA14-861F96208E8C}" dt="2025-01-16T21:28:19.916" v="3631" actId="1038"/>
          <ac:picMkLst>
            <pc:docMk/>
            <pc:sldMk cId="254367694" sldId="289"/>
            <ac:picMk id="67" creationId="{945779FF-E979-9012-3BD8-2F51D5F3D133}"/>
          </ac:picMkLst>
        </pc:picChg>
        <pc:picChg chg="add mod">
          <ac:chgData name="Sushma Vijayabaskaran" userId="a3da7b7ac5104f2f" providerId="LiveId" clId="{16C74F5B-24EE-4683-AA14-861F96208E8C}" dt="2025-01-16T21:28:19.916" v="3631" actId="1038"/>
          <ac:picMkLst>
            <pc:docMk/>
            <pc:sldMk cId="254367694" sldId="289"/>
            <ac:picMk id="68" creationId="{3C316706-D29D-6CC1-874A-DEEBE3A80CC9}"/>
          </ac:picMkLst>
        </pc:picChg>
        <pc:picChg chg="add mod">
          <ac:chgData name="Sushma Vijayabaskaran" userId="a3da7b7ac5104f2f" providerId="LiveId" clId="{16C74F5B-24EE-4683-AA14-861F96208E8C}" dt="2025-01-16T21:28:52.361" v="3647" actId="1038"/>
          <ac:picMkLst>
            <pc:docMk/>
            <pc:sldMk cId="254367694" sldId="289"/>
            <ac:picMk id="70" creationId="{D010E7F9-EF5D-9F77-A373-0B3B19D89F42}"/>
          </ac:picMkLst>
        </pc:picChg>
        <pc:picChg chg="add mod">
          <ac:chgData name="Sushma Vijayabaskaran" userId="a3da7b7ac5104f2f" providerId="LiveId" clId="{16C74F5B-24EE-4683-AA14-861F96208E8C}" dt="2025-01-16T21:28:52.361" v="3647" actId="1038"/>
          <ac:picMkLst>
            <pc:docMk/>
            <pc:sldMk cId="254367694" sldId="289"/>
            <ac:picMk id="72" creationId="{30A9D1F4-9069-A335-B142-248B47C73843}"/>
          </ac:picMkLst>
        </pc:picChg>
        <pc:picChg chg="add mod">
          <ac:chgData name="Sushma Vijayabaskaran" userId="a3da7b7ac5104f2f" providerId="LiveId" clId="{16C74F5B-24EE-4683-AA14-861F96208E8C}" dt="2025-01-16T21:28:52.361" v="3647" actId="1038"/>
          <ac:picMkLst>
            <pc:docMk/>
            <pc:sldMk cId="254367694" sldId="289"/>
            <ac:picMk id="74" creationId="{BE676966-7F84-6631-9816-10A92C5390F8}"/>
          </ac:picMkLst>
        </pc:picChg>
        <pc:picChg chg="add mod">
          <ac:chgData name="Sushma Vijayabaskaran" userId="a3da7b7ac5104f2f" providerId="LiveId" clId="{16C74F5B-24EE-4683-AA14-861F96208E8C}" dt="2025-01-16T21:29:05.776" v="3661" actId="1038"/>
          <ac:picMkLst>
            <pc:docMk/>
            <pc:sldMk cId="254367694" sldId="289"/>
            <ac:picMk id="75" creationId="{33CBB614-E986-5BDF-0250-8CE31289B82E}"/>
          </ac:picMkLst>
        </pc:picChg>
        <pc:picChg chg="add mod">
          <ac:chgData name="Sushma Vijayabaskaran" userId="a3da7b7ac5104f2f" providerId="LiveId" clId="{16C74F5B-24EE-4683-AA14-861F96208E8C}" dt="2025-01-16T21:29:14.777" v="3683" actId="1038"/>
          <ac:picMkLst>
            <pc:docMk/>
            <pc:sldMk cId="254367694" sldId="289"/>
            <ac:picMk id="76" creationId="{E7529CE7-8589-4E29-2860-E73FA1C2C0C2}"/>
          </ac:picMkLst>
        </pc:picChg>
        <pc:picChg chg="add mod">
          <ac:chgData name="Sushma Vijayabaskaran" userId="a3da7b7ac5104f2f" providerId="LiveId" clId="{16C74F5B-24EE-4683-AA14-861F96208E8C}" dt="2025-01-16T21:29:05.776" v="3661" actId="1038"/>
          <ac:picMkLst>
            <pc:docMk/>
            <pc:sldMk cId="254367694" sldId="289"/>
            <ac:picMk id="77" creationId="{6C0491BF-6AE2-A77A-CB56-C08236B2F652}"/>
          </ac:picMkLst>
        </pc:picChg>
        <pc:picChg chg="add mod">
          <ac:chgData name="Sushma Vijayabaskaran" userId="a3da7b7ac5104f2f" providerId="LiveId" clId="{16C74F5B-24EE-4683-AA14-861F96208E8C}" dt="2025-01-16T21:29:05.776" v="3661" actId="1038"/>
          <ac:picMkLst>
            <pc:docMk/>
            <pc:sldMk cId="254367694" sldId="289"/>
            <ac:picMk id="78" creationId="{59DD97C6-8627-FDBC-E019-A80DF873AE9F}"/>
          </ac:picMkLst>
        </pc:picChg>
        <pc:picChg chg="add mod">
          <ac:chgData name="Sushma Vijayabaskaran" userId="a3da7b7ac5104f2f" providerId="LiveId" clId="{16C74F5B-24EE-4683-AA14-861F96208E8C}" dt="2025-01-16T21:29:05.776" v="3661" actId="1038"/>
          <ac:picMkLst>
            <pc:docMk/>
            <pc:sldMk cId="254367694" sldId="289"/>
            <ac:picMk id="80" creationId="{1EBDE5A4-A4C6-0B0A-5733-3EAB669E417C}"/>
          </ac:picMkLst>
        </pc:picChg>
        <pc:cxnChg chg="add mod">
          <ac:chgData name="Sushma Vijayabaskaran" userId="a3da7b7ac5104f2f" providerId="LiveId" clId="{16C74F5B-24EE-4683-AA14-861F96208E8C}" dt="2025-01-17T16:34:09.258" v="4578" actId="1036"/>
          <ac:cxnSpMkLst>
            <pc:docMk/>
            <pc:sldMk cId="254367694" sldId="289"/>
            <ac:cxnSpMk id="2" creationId="{BB5816E4-71CB-56B9-348A-D0F34F998CD3}"/>
          </ac:cxnSpMkLst>
        </pc:cxnChg>
        <pc:cxnChg chg="add mod">
          <ac:chgData name="Sushma Vijayabaskaran" userId="a3da7b7ac5104f2f" providerId="LiveId" clId="{16C74F5B-24EE-4683-AA14-861F96208E8C}" dt="2025-01-16T21:27:58.562" v="3603" actId="1076"/>
          <ac:cxnSpMkLst>
            <pc:docMk/>
            <pc:sldMk cId="254367694" sldId="289"/>
            <ac:cxnSpMk id="16" creationId="{4F140671-1C43-829F-483F-4B347D1399B6}"/>
          </ac:cxnSpMkLst>
        </pc:cxnChg>
        <pc:cxnChg chg="add mod">
          <ac:chgData name="Sushma Vijayabaskaran" userId="a3da7b7ac5104f2f" providerId="LiveId" clId="{16C74F5B-24EE-4683-AA14-861F96208E8C}" dt="2025-01-17T16:34:12.144" v="4579" actId="1076"/>
          <ac:cxnSpMkLst>
            <pc:docMk/>
            <pc:sldMk cId="254367694" sldId="289"/>
            <ac:cxnSpMk id="17" creationId="{40BB92D4-E57F-F176-E2A4-9D839A2C61B3}"/>
          </ac:cxnSpMkLst>
        </pc:cxnChg>
        <pc:cxnChg chg="add mod">
          <ac:chgData name="Sushma Vijayabaskaran" userId="a3da7b7ac5104f2f" providerId="LiveId" clId="{16C74F5B-24EE-4683-AA14-861F96208E8C}" dt="2025-01-16T21:27:58.562" v="3603" actId="1076"/>
          <ac:cxnSpMkLst>
            <pc:docMk/>
            <pc:sldMk cId="254367694" sldId="289"/>
            <ac:cxnSpMk id="19" creationId="{3D2DF03C-C8AB-EDED-4236-E4C0E908CEB2}"/>
          </ac:cxnSpMkLst>
        </pc:cxnChg>
        <pc:cxnChg chg="add mod">
          <ac:chgData name="Sushma Vijayabaskaran" userId="a3da7b7ac5104f2f" providerId="LiveId" clId="{16C74F5B-24EE-4683-AA14-861F96208E8C}" dt="2025-01-16T21:27:58.562" v="3603" actId="1076"/>
          <ac:cxnSpMkLst>
            <pc:docMk/>
            <pc:sldMk cId="254367694" sldId="289"/>
            <ac:cxnSpMk id="20" creationId="{080B4731-30B2-AB19-8644-F5A3666541CF}"/>
          </ac:cxnSpMkLst>
        </pc:cxnChg>
        <pc:cxnChg chg="add mod">
          <ac:chgData name="Sushma Vijayabaskaran" userId="a3da7b7ac5104f2f" providerId="LiveId" clId="{16C74F5B-24EE-4683-AA14-861F96208E8C}" dt="2025-01-16T21:28:32.619" v="3633" actId="1076"/>
          <ac:cxnSpMkLst>
            <pc:docMk/>
            <pc:sldMk cId="254367694" sldId="289"/>
            <ac:cxnSpMk id="21" creationId="{F0C926C5-3C16-EB59-1B20-9E5757D8B21B}"/>
          </ac:cxnSpMkLst>
        </pc:cxnChg>
        <pc:cxnChg chg="add mod">
          <ac:chgData name="Sushma Vijayabaskaran" userId="a3da7b7ac5104f2f" providerId="LiveId" clId="{16C74F5B-24EE-4683-AA14-861F96208E8C}" dt="2025-01-16T21:26:08.659" v="3573" actId="1076"/>
          <ac:cxnSpMkLst>
            <pc:docMk/>
            <pc:sldMk cId="254367694" sldId="289"/>
            <ac:cxnSpMk id="23" creationId="{51781598-804F-52E7-99D3-2FFA27F07095}"/>
          </ac:cxnSpMkLst>
        </pc:cxnChg>
        <pc:cxnChg chg="add mod">
          <ac:chgData name="Sushma Vijayabaskaran" userId="a3da7b7ac5104f2f" providerId="LiveId" clId="{16C74F5B-24EE-4683-AA14-861F96208E8C}" dt="2025-01-16T21:29:05.776" v="3661" actId="1038"/>
          <ac:cxnSpMkLst>
            <pc:docMk/>
            <pc:sldMk cId="254367694" sldId="289"/>
            <ac:cxnSpMk id="24" creationId="{A16AABE5-2956-1BC0-296B-246DE6AF5051}"/>
          </ac:cxnSpMkLst>
        </pc:cxnChg>
        <pc:cxnChg chg="add mod">
          <ac:chgData name="Sushma Vijayabaskaran" userId="a3da7b7ac5104f2f" providerId="LiveId" clId="{16C74F5B-24EE-4683-AA14-861F96208E8C}" dt="2025-01-17T16:27:43.666" v="4406" actId="1076"/>
          <ac:cxnSpMkLst>
            <pc:docMk/>
            <pc:sldMk cId="254367694" sldId="289"/>
            <ac:cxnSpMk id="62" creationId="{8CA0D047-D42D-1594-D7EB-DC21A35305A5}"/>
          </ac:cxnSpMkLst>
        </pc:cxnChg>
      </pc:sldChg>
      <pc:sldChg chg="addSp modSp add mod">
        <pc:chgData name="Sushma Vijayabaskaran" userId="a3da7b7ac5104f2f" providerId="LiveId" clId="{16C74F5B-24EE-4683-AA14-861F96208E8C}" dt="2025-01-22T11:49:44.328" v="5050" actId="20577"/>
        <pc:sldMkLst>
          <pc:docMk/>
          <pc:sldMk cId="1111915168" sldId="290"/>
        </pc:sldMkLst>
        <pc:spChg chg="mod">
          <ac:chgData name="Sushma Vijayabaskaran" userId="a3da7b7ac5104f2f" providerId="LiveId" clId="{16C74F5B-24EE-4683-AA14-861F96208E8C}" dt="2025-01-22T11:49:44.328" v="5050" actId="20577"/>
          <ac:spMkLst>
            <pc:docMk/>
            <pc:sldMk cId="1111915168" sldId="290"/>
            <ac:spMk id="2" creationId="{EED41BE8-7C95-3C6C-97A8-C7F8A348C896}"/>
          </ac:spMkLst>
        </pc:spChg>
        <pc:graphicFrameChg chg="mod modGraphic">
          <ac:chgData name="Sushma Vijayabaskaran" userId="a3da7b7ac5104f2f" providerId="LiveId" clId="{16C74F5B-24EE-4683-AA14-861F96208E8C}" dt="2025-01-17T17:26:39.448" v="4748"/>
          <ac:graphicFrameMkLst>
            <pc:docMk/>
            <pc:sldMk cId="1111915168" sldId="290"/>
            <ac:graphicFrameMk id="6" creationId="{48C9F5E4-678F-F21E-B390-B81E1B3E10E4}"/>
          </ac:graphicFrameMkLst>
        </pc:graphicFrameChg>
        <pc:picChg chg="add mod">
          <ac:chgData name="Sushma Vijayabaskaran" userId="a3da7b7ac5104f2f" providerId="LiveId" clId="{16C74F5B-24EE-4683-AA14-861F96208E8C}" dt="2025-01-17T17:20:22.944" v="4716" actId="1076"/>
          <ac:picMkLst>
            <pc:docMk/>
            <pc:sldMk cId="1111915168" sldId="290"/>
            <ac:picMk id="5" creationId="{7D21F778-70D7-FCF8-DBBE-57A186DD82B6}"/>
          </ac:picMkLst>
        </pc:picChg>
        <pc:picChg chg="add mod">
          <ac:chgData name="Sushma Vijayabaskaran" userId="a3da7b7ac5104f2f" providerId="LiveId" clId="{16C74F5B-24EE-4683-AA14-861F96208E8C}" dt="2025-01-17T17:22:29.419" v="4731" actId="1036"/>
          <ac:picMkLst>
            <pc:docMk/>
            <pc:sldMk cId="1111915168" sldId="290"/>
            <ac:picMk id="8" creationId="{5FF58024-BFA5-7290-0286-A1D90D2AF686}"/>
          </ac:picMkLst>
        </pc:picChg>
        <pc:picChg chg="mod">
          <ac:chgData name="Sushma Vijayabaskaran" userId="a3da7b7ac5104f2f" providerId="LiveId" clId="{16C74F5B-24EE-4683-AA14-861F96208E8C}" dt="2025-01-17T17:20:28.495" v="4719" actId="1076"/>
          <ac:picMkLst>
            <pc:docMk/>
            <pc:sldMk cId="1111915168" sldId="290"/>
            <ac:picMk id="9" creationId="{13E65839-FCF2-EEAE-10EC-B939D75FBBB5}"/>
          </ac:picMkLst>
        </pc:picChg>
        <pc:picChg chg="mod">
          <ac:chgData name="Sushma Vijayabaskaran" userId="a3da7b7ac5104f2f" providerId="LiveId" clId="{16C74F5B-24EE-4683-AA14-861F96208E8C}" dt="2025-01-17T17:20:26.543" v="4718" actId="1076"/>
          <ac:picMkLst>
            <pc:docMk/>
            <pc:sldMk cId="1111915168" sldId="290"/>
            <ac:picMk id="11" creationId="{08A2F5B7-D65A-D2B4-FDD6-AD1ACDEEA594}"/>
          </ac:picMkLst>
        </pc:picChg>
        <pc:picChg chg="add mod">
          <ac:chgData name="Sushma Vijayabaskaran" userId="a3da7b7ac5104f2f" providerId="LiveId" clId="{16C74F5B-24EE-4683-AA14-861F96208E8C}" dt="2025-01-17T17:20:19.017" v="4714" actId="1076"/>
          <ac:picMkLst>
            <pc:docMk/>
            <pc:sldMk cId="1111915168" sldId="290"/>
            <ac:picMk id="12" creationId="{86B3E70E-5175-1D61-C367-BFBC8B4B5846}"/>
          </ac:picMkLst>
        </pc:picChg>
        <pc:picChg chg="add mod">
          <ac:chgData name="Sushma Vijayabaskaran" userId="a3da7b7ac5104f2f" providerId="LiveId" clId="{16C74F5B-24EE-4683-AA14-861F96208E8C}" dt="2025-01-17T17:20:17.172" v="4713" actId="1076"/>
          <ac:picMkLst>
            <pc:docMk/>
            <pc:sldMk cId="1111915168" sldId="290"/>
            <ac:picMk id="14" creationId="{C11C6B4D-ED9A-BD75-4371-E9E0C6A3BC7C}"/>
          </ac:picMkLst>
        </pc:picChg>
        <pc:picChg chg="mod">
          <ac:chgData name="Sushma Vijayabaskaran" userId="a3da7b7ac5104f2f" providerId="LiveId" clId="{16C74F5B-24EE-4683-AA14-861F96208E8C}" dt="2025-01-17T17:20:24.727" v="4717" actId="1076"/>
          <ac:picMkLst>
            <pc:docMk/>
            <pc:sldMk cId="1111915168" sldId="290"/>
            <ac:picMk id="15" creationId="{C2B9DB49-71E7-92D6-E10D-A67EC60484E0}"/>
          </ac:picMkLst>
        </pc:picChg>
      </pc:sldChg>
      <pc:sldChg chg="addSp delSp modSp add mod">
        <pc:chgData name="Sushma Vijayabaskaran" userId="a3da7b7ac5104f2f" providerId="LiveId" clId="{16C74F5B-24EE-4683-AA14-861F96208E8C}" dt="2025-01-21T21:52:33.725" v="5018" actId="20577"/>
        <pc:sldMkLst>
          <pc:docMk/>
          <pc:sldMk cId="4282091201" sldId="291"/>
        </pc:sldMkLst>
        <pc:spChg chg="mod">
          <ac:chgData name="Sushma Vijayabaskaran" userId="a3da7b7ac5104f2f" providerId="LiveId" clId="{16C74F5B-24EE-4683-AA14-861F96208E8C}" dt="2025-01-21T21:51:35.141" v="5015" actId="1076"/>
          <ac:spMkLst>
            <pc:docMk/>
            <pc:sldMk cId="4282091201" sldId="291"/>
            <ac:spMk id="11" creationId="{11A46027-B562-5D27-6A72-A24D0412405B}"/>
          </ac:spMkLst>
        </pc:spChg>
        <pc:graphicFrameChg chg="add mod modGraphic">
          <ac:chgData name="Sushma Vijayabaskaran" userId="a3da7b7ac5104f2f" providerId="LiveId" clId="{16C74F5B-24EE-4683-AA14-861F96208E8C}" dt="2025-01-21T21:52:33.725" v="5018" actId="20577"/>
          <ac:graphicFrameMkLst>
            <pc:docMk/>
            <pc:sldMk cId="4282091201" sldId="291"/>
            <ac:graphicFrameMk id="5" creationId="{8A55B5EA-A486-345A-BB43-3B19A128C555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654747805603219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Global E-commerce Sales (Trillion USD)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5D0-4C2A-9637-183CA93E98C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5D0-4C2A-9637-183CA93E98C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5D0-4C2A-9637-183CA93E98C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5D0-4C2A-9637-183CA93E98C9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5D0-4C2A-9637-183CA93E98C9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65D0-4C2A-9637-183CA93E98C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3.5</c:v>
                </c:pt>
                <c:pt idx="1">
                  <c:v>4.2</c:v>
                </c:pt>
                <c:pt idx="2">
                  <c:v>4.9000000000000004</c:v>
                </c:pt>
                <c:pt idx="3">
                  <c:v>5.4</c:v>
                </c:pt>
                <c:pt idx="4">
                  <c:v>5.8</c:v>
                </c:pt>
                <c:pt idx="5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8E-4AAD-8BF8-0D60E55132E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E-commerce as % of Total Retail Sales</c:v>
                      </c:pt>
                    </c:strCache>
                  </c:strRef>
                </c:tx>
                <c:dPt>
                  <c:idx val="0"/>
                  <c:bubble3D val="0"/>
                  <c:spPr>
                    <a:gradFill rotWithShape="1">
                      <a:gsLst>
                        <a:gs pos="0">
                          <a:schemeClr val="accent1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1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1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  <c:extLst>
                    <c:ext xmlns:c16="http://schemas.microsoft.com/office/drawing/2014/chart" uri="{C3380CC4-5D6E-409C-BE32-E72D297353CC}">
                      <c16:uniqueId val="{0000000D-65D0-4C2A-9637-183CA93E98C9}"/>
                    </c:ext>
                  </c:extLst>
                </c:dPt>
                <c:dPt>
                  <c:idx val="1"/>
                  <c:bubble3D val="0"/>
                  <c:spPr>
                    <a:gradFill rotWithShape="1">
                      <a:gsLst>
                        <a:gs pos="0">
                          <a:schemeClr val="accent2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  <c:extLst>
                    <c:ext xmlns:c16="http://schemas.microsoft.com/office/drawing/2014/chart" uri="{C3380CC4-5D6E-409C-BE32-E72D297353CC}">
                      <c16:uniqueId val="{0000000F-65D0-4C2A-9637-183CA93E98C9}"/>
                    </c:ext>
                  </c:extLst>
                </c:dPt>
                <c:dPt>
                  <c:idx val="2"/>
                  <c:bubble3D val="0"/>
                  <c:spPr>
                    <a:gradFill rotWithShape="1">
                      <a:gsLst>
                        <a:gs pos="0">
                          <a:schemeClr val="accent3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3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3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  <c:extLst>
                    <c:ext xmlns:c16="http://schemas.microsoft.com/office/drawing/2014/chart" uri="{C3380CC4-5D6E-409C-BE32-E72D297353CC}">
                      <c16:uniqueId val="{00000011-65D0-4C2A-9637-183CA93E98C9}"/>
                    </c:ext>
                  </c:extLst>
                </c:dPt>
                <c:dPt>
                  <c:idx val="3"/>
                  <c:bubble3D val="0"/>
                  <c:spPr>
                    <a:gradFill rotWithShape="1">
                      <a:gsLst>
                        <a:gs pos="0">
                          <a:schemeClr val="accent4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4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4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  <c:extLst>
                    <c:ext xmlns:c16="http://schemas.microsoft.com/office/drawing/2014/chart" uri="{C3380CC4-5D6E-409C-BE32-E72D297353CC}">
                      <c16:uniqueId val="{00000013-65D0-4C2A-9637-183CA93E98C9}"/>
                    </c:ext>
                  </c:extLst>
                </c:dPt>
                <c:dPt>
                  <c:idx val="4"/>
                  <c:bubble3D val="0"/>
                  <c:spPr>
                    <a:gradFill rotWithShape="1">
                      <a:gsLst>
                        <a:gs pos="0">
                          <a:schemeClr val="accent5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5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5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  <c:extLst>
                    <c:ext xmlns:c16="http://schemas.microsoft.com/office/drawing/2014/chart" uri="{C3380CC4-5D6E-409C-BE32-E72D297353CC}">
                      <c16:uniqueId val="{00000015-65D0-4C2A-9637-183CA93E98C9}"/>
                    </c:ext>
                  </c:extLst>
                </c:dPt>
                <c:dPt>
                  <c:idx val="5"/>
                  <c:bubble3D val="0"/>
                  <c:spPr>
                    <a:gradFill rotWithShape="1">
                      <a:gsLst>
                        <a:gs pos="0">
                          <a:schemeClr val="accent6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6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6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  <c:extLst>
                    <c:ext xmlns:c16="http://schemas.microsoft.com/office/drawing/2014/chart" uri="{C3380CC4-5D6E-409C-BE32-E72D297353CC}">
                      <c16:uniqueId val="{00000017-65D0-4C2A-9637-183CA93E98C9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0"/>
                  <c:showCatName val="0"/>
                  <c:showSerName val="0"/>
                  <c:showPercent val="1"/>
                  <c:showBubbleSize val="0"/>
                  <c:showLeaderLines val="1"/>
                  <c:leaderLines>
                    <c:spPr>
                      <a:ln w="9525">
                        <a:solidFill>
                          <a:schemeClr val="lt1">
                            <a:lumMod val="95000"/>
                            <a:alpha val="54000"/>
                          </a:schemeClr>
                        </a:solidFill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  <c:pt idx="3">
                        <c:v>2022</c:v>
                      </c:pt>
                      <c:pt idx="4">
                        <c:v>2023</c:v>
                      </c:pt>
                      <c:pt idx="5">
                        <c:v>2024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Sheet1!$C$2:$C$7</c15:sqref>
                        </c15:formulaRef>
                      </c:ext>
                    </c:extLst>
                    <c:numCache>
                      <c:formatCode>0%</c:formatCode>
                      <c:ptCount val="6"/>
                      <c:pt idx="0">
                        <c:v>0.14000000000000001</c:v>
                      </c:pt>
                      <c:pt idx="1">
                        <c:v>0.18</c:v>
                      </c:pt>
                      <c:pt idx="2">
                        <c:v>0.21</c:v>
                      </c:pt>
                      <c:pt idx="3">
                        <c:v>0.23</c:v>
                      </c:pt>
                      <c:pt idx="4">
                        <c:v>0.25</c:v>
                      </c:pt>
                      <c:pt idx="5">
                        <c:v>0.27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368E-4AAD-8BF8-0D60E55132E9}"/>
                  </c:ext>
                </c:extLst>
              </c15:ser>
            </c15:filteredPieSeries>
            <c15:filteredPi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Fastest-Growing           E-commerce Countries</c:v>
                      </c:pt>
                    </c:strCache>
                  </c:strRef>
                </c:tx>
                <c:dPt>
                  <c:idx val="0"/>
                  <c:bubble3D val="0"/>
                  <c:spPr>
                    <a:gradFill rotWithShape="1">
                      <a:gsLst>
                        <a:gs pos="0">
                          <a:schemeClr val="accent1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1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1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19-65D0-4C2A-9637-183CA93E98C9}"/>
                    </c:ext>
                  </c:extLst>
                </c:dPt>
                <c:dPt>
                  <c:idx val="1"/>
                  <c:bubble3D val="0"/>
                  <c:spPr>
                    <a:gradFill rotWithShape="1">
                      <a:gsLst>
                        <a:gs pos="0">
                          <a:schemeClr val="accent2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1B-65D0-4C2A-9637-183CA93E98C9}"/>
                    </c:ext>
                  </c:extLst>
                </c:dPt>
                <c:dPt>
                  <c:idx val="2"/>
                  <c:bubble3D val="0"/>
                  <c:spPr>
                    <a:gradFill rotWithShape="1">
                      <a:gsLst>
                        <a:gs pos="0">
                          <a:schemeClr val="accent3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3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3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1D-65D0-4C2A-9637-183CA93E98C9}"/>
                    </c:ext>
                  </c:extLst>
                </c:dPt>
                <c:dPt>
                  <c:idx val="3"/>
                  <c:bubble3D val="0"/>
                  <c:spPr>
                    <a:gradFill rotWithShape="1">
                      <a:gsLst>
                        <a:gs pos="0">
                          <a:schemeClr val="accent4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4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4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1F-65D0-4C2A-9637-183CA93E98C9}"/>
                    </c:ext>
                  </c:extLst>
                </c:dPt>
                <c:dPt>
                  <c:idx val="4"/>
                  <c:bubble3D val="0"/>
                  <c:spPr>
                    <a:gradFill rotWithShape="1">
                      <a:gsLst>
                        <a:gs pos="0">
                          <a:schemeClr val="accent5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5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5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21-65D0-4C2A-9637-183CA93E98C9}"/>
                    </c:ext>
                  </c:extLst>
                </c:dPt>
                <c:dPt>
                  <c:idx val="5"/>
                  <c:bubble3D val="0"/>
                  <c:spPr>
                    <a:gradFill rotWithShape="1">
                      <a:gsLst>
                        <a:gs pos="0">
                          <a:schemeClr val="accent6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6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6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23-65D0-4C2A-9637-183CA93E98C9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0"/>
                  <c:showCatName val="0"/>
                  <c:showSerName val="0"/>
                  <c:showPercent val="1"/>
                  <c:showBubbleSize val="0"/>
                  <c:showLeaderLines val="1"/>
                  <c:leaderLines>
                    <c:spPr>
                      <a:ln w="9525">
                        <a:solidFill>
                          <a:schemeClr val="lt1">
                            <a:lumMod val="95000"/>
                            <a:alpha val="54000"/>
                          </a:schemeClr>
                        </a:solidFill>
                      </a:ln>
                      <a:effectLst/>
                    </c:spPr>
                  </c:leaderLines>
                  <c:extLst xmlns:c15="http://schemas.microsoft.com/office/drawing/2012/chart">
                    <c:ext xmlns:c15="http://schemas.microsoft.com/office/drawing/2012/chart" uri="{CE6537A1-D6FC-4f65-9D91-7224C49458BB}"/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  <c:pt idx="3">
                        <c:v>2022</c:v>
                      </c:pt>
                      <c:pt idx="4">
                        <c:v>2023</c:v>
                      </c:pt>
                      <c:pt idx="5">
                        <c:v>2024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68E-4AAD-8BF8-0D60E55132E9}"/>
                  </c:ext>
                </c:extLst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00D0FB-D5FA-4EE7-A539-A2D198796E6C}" type="doc">
      <dgm:prSet loTypeId="urn:microsoft.com/office/officeart/2005/8/layout/bProcess4" loCatId="process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170C5DD3-4A20-47D5-8048-C8B0AF9C0DB6}">
      <dgm:prSet phldrT="[Text]" custT="1"/>
      <dgm:spPr/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latin typeface="Aptos" panose="02110004020202020204"/>
              <a:ea typeface="+mn-ea"/>
              <a:cs typeface="+mn-cs"/>
            </a:rPr>
            <a:t>Data Sources</a:t>
          </a:r>
        </a:p>
        <a:p>
          <a:pPr marL="0" lvl="0" indent="0" algn="just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Sources:</a:t>
          </a:r>
          <a:r>
            <a:rPr lang="en-GB" sz="1200" kern="1200" dirty="0"/>
            <a:t> Transactional systems, web logs, customer interactions, third-party APIs</a:t>
          </a:r>
        </a:p>
        <a:p>
          <a:pPr marL="0" lvl="0" indent="0" algn="just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/>
            <a:t>Methods:</a:t>
          </a:r>
          <a:r>
            <a:rPr lang="en-GB" sz="1200" kern="1200" dirty="0"/>
            <a:t> Real-time data collection via tools like Apache Kafka, batch processing with Apache </a:t>
          </a:r>
          <a:r>
            <a:rPr lang="en-GB" sz="1200" kern="1200" dirty="0" err="1"/>
            <a:t>Nifi</a:t>
          </a:r>
          <a:r>
            <a:rPr lang="en-GB" sz="1200" kern="1200" dirty="0"/>
            <a:t>.</a:t>
          </a:r>
          <a:endParaRPr lang="en-GB" sz="1200" b="1" kern="1200" dirty="0">
            <a:latin typeface="Aptos" panose="02110004020202020204"/>
            <a:ea typeface="+mn-ea"/>
            <a:cs typeface="+mn-cs"/>
          </a:endParaRPr>
        </a:p>
      </dgm:t>
    </dgm:pt>
    <dgm:pt modelId="{C70D06A0-6667-4B88-96F0-25E1A51CB043}" type="parTrans" cxnId="{67855BB3-603E-4F61-8E3C-BCB9D0A3D286}">
      <dgm:prSet/>
      <dgm:spPr/>
      <dgm:t>
        <a:bodyPr/>
        <a:lstStyle/>
        <a:p>
          <a:endParaRPr lang="en-GB"/>
        </a:p>
      </dgm:t>
    </dgm:pt>
    <dgm:pt modelId="{1CAAF413-419E-4779-853A-19BD2C584B04}" type="sibTrans" cxnId="{67855BB3-603E-4F61-8E3C-BCB9D0A3D286}">
      <dgm:prSet/>
      <dgm:spPr/>
      <dgm:t>
        <a:bodyPr/>
        <a:lstStyle/>
        <a:p>
          <a:endParaRPr lang="en-GB"/>
        </a:p>
      </dgm:t>
    </dgm:pt>
    <dgm:pt modelId="{29882236-EA82-4A7A-9229-68EEE51DC7FD}">
      <dgm:prSet phldrT="[Text]" custT="1"/>
      <dgm:spPr/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latin typeface="Aptos" panose="02110004020202020204"/>
              <a:ea typeface="+mn-ea"/>
              <a:cs typeface="+mn-cs"/>
            </a:rPr>
            <a:t>Data Ingestion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Tools:</a:t>
          </a:r>
          <a:r>
            <a:rPr lang="en-GB" sz="1200" kern="1200" dirty="0"/>
            <a:t> Apache Kafka, AWS Kinesis, Azure Event Hubs for real-time; Apache </a:t>
          </a:r>
          <a:r>
            <a:rPr lang="en-GB" sz="1200" kern="1200" dirty="0" err="1"/>
            <a:t>Nifi</a:t>
          </a:r>
          <a:r>
            <a:rPr lang="en-GB" sz="1200" kern="1200" dirty="0"/>
            <a:t>, Talend for batch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/>
            <a:t>Process:</a:t>
          </a:r>
          <a:r>
            <a:rPr lang="en-GB" sz="1200" kern="1200" dirty="0"/>
            <a:t> Ingest data from various sources into data lakes and data warehouses</a:t>
          </a:r>
          <a:endParaRPr lang="en-GB" sz="1200" b="1" kern="1200" dirty="0">
            <a:latin typeface="Aptos" panose="02110004020202020204"/>
            <a:ea typeface="+mn-ea"/>
            <a:cs typeface="+mn-cs"/>
          </a:endParaRPr>
        </a:p>
      </dgm:t>
    </dgm:pt>
    <dgm:pt modelId="{88F1E325-DF22-41D8-AE41-9162417F25BE}" type="parTrans" cxnId="{5978FE25-2E74-485C-AF8C-2D79A3C5B8FB}">
      <dgm:prSet/>
      <dgm:spPr/>
      <dgm:t>
        <a:bodyPr/>
        <a:lstStyle/>
        <a:p>
          <a:endParaRPr lang="en-GB"/>
        </a:p>
      </dgm:t>
    </dgm:pt>
    <dgm:pt modelId="{EB0014E2-5755-4E7C-A373-8BE7B1B3D73D}" type="sibTrans" cxnId="{5978FE25-2E74-485C-AF8C-2D79A3C5B8FB}">
      <dgm:prSet/>
      <dgm:spPr/>
      <dgm:t>
        <a:bodyPr/>
        <a:lstStyle/>
        <a:p>
          <a:endParaRPr lang="en-GB"/>
        </a:p>
      </dgm:t>
    </dgm:pt>
    <dgm:pt modelId="{AFAEA54A-EC7F-427B-B134-3D619EAB4F33}">
      <dgm:prSet phldrT="[Text]" custT="1"/>
      <dgm:spPr/>
      <dgm:t>
        <a:bodyPr/>
        <a:lstStyle/>
        <a:p>
          <a:pPr algn="ctr"/>
          <a:r>
            <a:rPr lang="en-GB" sz="1500" b="1" dirty="0"/>
            <a:t>Data Integration</a:t>
          </a:r>
          <a:endParaRPr lang="en-GB" sz="1200" b="1" dirty="0"/>
        </a:p>
        <a:p>
          <a:pPr algn="just"/>
          <a:r>
            <a:rPr lang="en-GB" sz="1200" b="0" dirty="0"/>
            <a:t>Design Models: Organizing data into structured formats for analysis like Time- Series Forecasting Model, Deep Learning Models</a:t>
          </a:r>
        </a:p>
        <a:p>
          <a:pPr algn="just"/>
          <a:r>
            <a:rPr lang="en-GB" sz="1200" b="0" dirty="0"/>
            <a:t>Schema Evolution: Adapting models to new data sources</a:t>
          </a:r>
        </a:p>
      </dgm:t>
    </dgm:pt>
    <dgm:pt modelId="{0C6AB906-9A01-4663-B350-882EBD0B2DB9}" type="parTrans" cxnId="{86D922F6-EAB2-4E7F-81ED-78B162F850F6}">
      <dgm:prSet/>
      <dgm:spPr/>
      <dgm:t>
        <a:bodyPr/>
        <a:lstStyle/>
        <a:p>
          <a:endParaRPr lang="en-GB"/>
        </a:p>
      </dgm:t>
    </dgm:pt>
    <dgm:pt modelId="{264D8E23-F785-4299-A964-B0627DAE6DCF}" type="sibTrans" cxnId="{86D922F6-EAB2-4E7F-81ED-78B162F850F6}">
      <dgm:prSet/>
      <dgm:spPr/>
      <dgm:t>
        <a:bodyPr/>
        <a:lstStyle/>
        <a:p>
          <a:endParaRPr lang="en-GB"/>
        </a:p>
      </dgm:t>
    </dgm:pt>
    <dgm:pt modelId="{C78535C3-E9A7-4E87-8AD3-B9A456119465}">
      <dgm:prSet phldrT="[Text]" custT="1"/>
      <dgm:spPr/>
      <dgm:t>
        <a:bodyPr/>
        <a:lstStyle/>
        <a:p>
          <a:pPr algn="ctr"/>
          <a:r>
            <a:rPr lang="en-GB" sz="1500" b="1" dirty="0"/>
            <a:t>Actionable Insights</a:t>
          </a:r>
        </a:p>
        <a:p>
          <a:pPr algn="l"/>
          <a:r>
            <a:rPr lang="en-GB" sz="1200" b="1" dirty="0"/>
            <a:t>&gt; Customer recommendation</a:t>
          </a:r>
        </a:p>
        <a:p>
          <a:pPr algn="l"/>
          <a:r>
            <a:rPr lang="en-GB" sz="1200" b="1" dirty="0"/>
            <a:t>&gt; Inventory Management</a:t>
          </a:r>
        </a:p>
        <a:p>
          <a:pPr algn="l"/>
          <a:r>
            <a:rPr lang="en-GB" sz="1200" b="1" dirty="0"/>
            <a:t>&gt; Fraud Detection</a:t>
          </a:r>
        </a:p>
        <a:p>
          <a:pPr algn="l"/>
          <a:r>
            <a:rPr lang="en-GB" sz="1200" b="1" dirty="0"/>
            <a:t>&gt; Dynamic Pricing</a:t>
          </a:r>
        </a:p>
        <a:p>
          <a:pPr algn="l"/>
          <a:r>
            <a:rPr lang="en-GB" sz="1200" b="1" dirty="0"/>
            <a:t>&gt; Continuous Improvement</a:t>
          </a:r>
          <a:endParaRPr lang="en-GB" sz="1100" b="1" dirty="0"/>
        </a:p>
      </dgm:t>
    </dgm:pt>
    <dgm:pt modelId="{54CC7501-BEB5-48E6-87E7-495989BED13A}" type="parTrans" cxnId="{17E8FEFC-EF7A-469C-A6E7-7B8BB50BB27C}">
      <dgm:prSet/>
      <dgm:spPr/>
      <dgm:t>
        <a:bodyPr/>
        <a:lstStyle/>
        <a:p>
          <a:endParaRPr lang="en-GB"/>
        </a:p>
      </dgm:t>
    </dgm:pt>
    <dgm:pt modelId="{BDCC353E-F029-4D64-BFC1-B2CDA6D7D531}" type="sibTrans" cxnId="{17E8FEFC-EF7A-469C-A6E7-7B8BB50BB27C}">
      <dgm:prSet/>
      <dgm:spPr/>
      <dgm:t>
        <a:bodyPr/>
        <a:lstStyle/>
        <a:p>
          <a:endParaRPr lang="en-GB"/>
        </a:p>
      </dgm:t>
    </dgm:pt>
    <dgm:pt modelId="{40AA2735-EF8E-49C8-9789-D040997FDF01}">
      <dgm:prSet phldrT="[Text]" custT="1"/>
      <dgm:spPr/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latin typeface="Aptos" panose="02110004020202020204"/>
              <a:ea typeface="+mn-ea"/>
              <a:cs typeface="+mn-cs"/>
            </a:rPr>
            <a:t>Data Processing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ETL Processes:</a:t>
          </a:r>
          <a:r>
            <a:rPr lang="en-GB" sz="1200" kern="1200" dirty="0"/>
            <a:t> Cleaning, transforming, and preparing data using Apache Spark, Talend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/>
            <a:t>Stream Processing:</a:t>
          </a:r>
          <a:r>
            <a:rPr lang="en-GB" sz="1200" kern="1200" dirty="0"/>
            <a:t> Real-time analysis with Apache Flink, Apache Storm</a:t>
          </a:r>
          <a:r>
            <a:rPr lang="en-GB" sz="1200" b="1" kern="1200" dirty="0">
              <a:latin typeface="Aptos" panose="02110004020202020204"/>
              <a:ea typeface="+mn-ea"/>
              <a:cs typeface="+mn-cs"/>
            </a:rPr>
            <a:t>.</a:t>
          </a:r>
        </a:p>
      </dgm:t>
    </dgm:pt>
    <dgm:pt modelId="{A7C5DA58-B02B-47C2-A38D-BDA7E04D7A36}" type="sibTrans" cxnId="{BAD9C3C3-0F6C-438A-A350-F00D7430AE60}">
      <dgm:prSet/>
      <dgm:spPr/>
      <dgm:t>
        <a:bodyPr/>
        <a:lstStyle/>
        <a:p>
          <a:endParaRPr lang="en-GB"/>
        </a:p>
      </dgm:t>
    </dgm:pt>
    <dgm:pt modelId="{A591C2DE-5193-4C91-BCAD-A2F61FFF040B}" type="parTrans" cxnId="{BAD9C3C3-0F6C-438A-A350-F00D7430AE60}">
      <dgm:prSet/>
      <dgm:spPr/>
      <dgm:t>
        <a:bodyPr/>
        <a:lstStyle/>
        <a:p>
          <a:endParaRPr lang="en-GB"/>
        </a:p>
      </dgm:t>
    </dgm:pt>
    <dgm:pt modelId="{8E6A55C2-2616-4145-9CD5-6EEDFB346A5A}">
      <dgm:prSet phldrT="[Text]" custT="1"/>
      <dgm:spPr/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latin typeface="Aptos" panose="02110004020202020204"/>
              <a:ea typeface="+mn-ea"/>
              <a:cs typeface="+mn-cs"/>
            </a:rPr>
            <a:t>Data Storage &amp; Management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200" b="1" kern="1200" dirty="0"/>
            <a:t>Data Lakes:</a:t>
          </a:r>
          <a:r>
            <a:rPr lang="en-GB" sz="1200" kern="1200" dirty="0"/>
            <a:t> Amazon S3, Azure Data Lake Storage for raw data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/>
            <a:t>Data Warehouses:</a:t>
          </a:r>
          <a:r>
            <a:rPr lang="en-GB" sz="1200" kern="1200" dirty="0"/>
            <a:t> Amazon Redshift, Google </a:t>
          </a:r>
          <a:r>
            <a:rPr lang="en-GB" sz="1200" kern="1200" dirty="0" err="1"/>
            <a:t>BigQuery</a:t>
          </a:r>
          <a:r>
            <a:rPr lang="en-GB" sz="1200" kern="1200" dirty="0"/>
            <a:t>, Snowflake for processed data</a:t>
          </a:r>
          <a:r>
            <a:rPr lang="en-GB" sz="1200" b="1" kern="1200" dirty="0">
              <a:latin typeface="Aptos" panose="02110004020202020204"/>
              <a:ea typeface="+mn-ea"/>
              <a:cs typeface="+mn-cs"/>
            </a:rPr>
            <a:t>.</a:t>
          </a:r>
          <a:endParaRPr lang="en-GB" sz="1100" b="1" kern="1200" dirty="0">
            <a:latin typeface="Aptos" panose="02110004020202020204"/>
            <a:ea typeface="+mn-ea"/>
            <a:cs typeface="+mn-cs"/>
          </a:endParaRPr>
        </a:p>
      </dgm:t>
    </dgm:pt>
    <dgm:pt modelId="{3E93C62A-4A76-4650-8B12-6C314F20026D}" type="sibTrans" cxnId="{998B0681-31AE-41C7-A6EB-A56FB2BA67A1}">
      <dgm:prSet/>
      <dgm:spPr/>
      <dgm:t>
        <a:bodyPr/>
        <a:lstStyle/>
        <a:p>
          <a:endParaRPr lang="en-GB"/>
        </a:p>
      </dgm:t>
    </dgm:pt>
    <dgm:pt modelId="{28673213-779E-4CFA-A233-7F5788082EBA}" type="parTrans" cxnId="{998B0681-31AE-41C7-A6EB-A56FB2BA67A1}">
      <dgm:prSet/>
      <dgm:spPr/>
      <dgm:t>
        <a:bodyPr/>
        <a:lstStyle/>
        <a:p>
          <a:endParaRPr lang="en-GB"/>
        </a:p>
      </dgm:t>
    </dgm:pt>
    <dgm:pt modelId="{E449FAA3-D117-4FD5-9D06-0E9B52A33AF7}">
      <dgm:prSet phldrT="[Text]" custT="1"/>
      <dgm:spPr/>
      <dgm:t>
        <a:bodyPr/>
        <a:lstStyle/>
        <a:p>
          <a:pPr algn="ctr"/>
          <a:r>
            <a:rPr lang="en-GB" sz="1500" b="1" dirty="0"/>
            <a:t>Data Visualization </a:t>
          </a:r>
        </a:p>
        <a:p>
          <a:pPr algn="ctr"/>
          <a:r>
            <a:rPr lang="en-GB" sz="1300" b="1" dirty="0"/>
            <a:t>BI Tools:</a:t>
          </a:r>
          <a:r>
            <a:rPr lang="en-GB" sz="1300" dirty="0"/>
            <a:t> Tableau, Power BI for visualizing insights</a:t>
          </a:r>
        </a:p>
        <a:p>
          <a:pPr algn="ctr"/>
          <a:r>
            <a:rPr lang="en-GB" sz="1300" b="1" dirty="0"/>
            <a:t>APIs:</a:t>
          </a:r>
          <a:r>
            <a:rPr lang="en-GB" sz="1300" dirty="0"/>
            <a:t> Providing secure access to data for other applications</a:t>
          </a:r>
          <a:endParaRPr lang="en-GB" sz="1100" b="1" dirty="0"/>
        </a:p>
      </dgm:t>
    </dgm:pt>
    <dgm:pt modelId="{392E010C-2DA9-49DC-B6DB-DFA481C7979E}" type="sibTrans" cxnId="{8EC9C040-A226-4FD0-A596-EE57C8F2897E}">
      <dgm:prSet/>
      <dgm:spPr/>
      <dgm:t>
        <a:bodyPr/>
        <a:lstStyle/>
        <a:p>
          <a:endParaRPr lang="en-GB"/>
        </a:p>
      </dgm:t>
    </dgm:pt>
    <dgm:pt modelId="{5B9CC53F-08B8-4090-BA43-027379BB7090}" type="parTrans" cxnId="{8EC9C040-A226-4FD0-A596-EE57C8F2897E}">
      <dgm:prSet/>
      <dgm:spPr/>
      <dgm:t>
        <a:bodyPr/>
        <a:lstStyle/>
        <a:p>
          <a:endParaRPr lang="en-GB"/>
        </a:p>
      </dgm:t>
    </dgm:pt>
    <dgm:pt modelId="{9D1D04DA-29C7-4129-B779-CB89085E8B9D}">
      <dgm:prSet phldrT="[Text]" custT="1"/>
      <dgm:spPr/>
      <dgm:t>
        <a:bodyPr/>
        <a:lstStyle/>
        <a:p>
          <a:pPr algn="ctr">
            <a:buNone/>
          </a:pPr>
          <a:r>
            <a:rPr lang="en-GB" sz="1500" b="1" dirty="0"/>
            <a:t>Security &amp; Compliance</a:t>
          </a:r>
        </a:p>
      </dgm:t>
    </dgm:pt>
    <dgm:pt modelId="{67E250D8-8446-42C8-81BB-8888ED74E081}" type="parTrans" cxnId="{7DCEF62F-99B7-4400-A47F-E8B8B29601A8}">
      <dgm:prSet/>
      <dgm:spPr/>
      <dgm:t>
        <a:bodyPr/>
        <a:lstStyle/>
        <a:p>
          <a:endParaRPr lang="en-GB"/>
        </a:p>
      </dgm:t>
    </dgm:pt>
    <dgm:pt modelId="{6A43098E-3E84-4C84-B582-33C1C6F3D42E}" type="sibTrans" cxnId="{7DCEF62F-99B7-4400-A47F-E8B8B29601A8}">
      <dgm:prSet/>
      <dgm:spPr/>
      <dgm:t>
        <a:bodyPr/>
        <a:lstStyle/>
        <a:p>
          <a:endParaRPr lang="en-GB"/>
        </a:p>
      </dgm:t>
    </dgm:pt>
    <dgm:pt modelId="{9EF770A2-A18E-4500-9262-6ADA5E16C56C}">
      <dgm:prSet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GB" sz="1300" b="1" dirty="0"/>
            <a:t>Access Controls:</a:t>
          </a:r>
          <a:r>
            <a:rPr lang="en-GB" sz="1300" dirty="0"/>
            <a:t> Implementing role-based access</a:t>
          </a:r>
        </a:p>
      </dgm:t>
    </dgm:pt>
    <dgm:pt modelId="{821C4AD6-4389-4A5F-AF63-F1D22AA0DE73}" type="parTrans" cxnId="{08EC011F-5D10-4C06-A7FE-54A2828A48C6}">
      <dgm:prSet/>
      <dgm:spPr/>
      <dgm:t>
        <a:bodyPr/>
        <a:lstStyle/>
        <a:p>
          <a:endParaRPr lang="en-GB"/>
        </a:p>
      </dgm:t>
    </dgm:pt>
    <dgm:pt modelId="{579CCDCA-25A3-4528-AE93-9B8C75BDAA85}" type="sibTrans" cxnId="{08EC011F-5D10-4C06-A7FE-54A2828A48C6}">
      <dgm:prSet/>
      <dgm:spPr/>
      <dgm:t>
        <a:bodyPr/>
        <a:lstStyle/>
        <a:p>
          <a:endParaRPr lang="en-GB"/>
        </a:p>
      </dgm:t>
    </dgm:pt>
    <dgm:pt modelId="{6D460503-34AF-4F1D-9D44-7D98516ED605}">
      <dgm:prSet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GB" sz="1300" b="1" dirty="0"/>
            <a:t>Compliance:</a:t>
          </a:r>
          <a:r>
            <a:rPr lang="en-GB" sz="1300" dirty="0"/>
            <a:t> Ensuring adherence to regulations like GDPR, CCPA</a:t>
          </a:r>
        </a:p>
      </dgm:t>
    </dgm:pt>
    <dgm:pt modelId="{C0B6EC2D-F7EA-499B-8BF1-F101F7BFC381}" type="parTrans" cxnId="{62CF01B4-8BA2-47FB-B1DE-767FE0F22094}">
      <dgm:prSet/>
      <dgm:spPr/>
      <dgm:t>
        <a:bodyPr/>
        <a:lstStyle/>
        <a:p>
          <a:endParaRPr lang="en-GB"/>
        </a:p>
      </dgm:t>
    </dgm:pt>
    <dgm:pt modelId="{BAA23066-9E96-4B38-9348-4811CF659534}" type="sibTrans" cxnId="{62CF01B4-8BA2-47FB-B1DE-767FE0F22094}">
      <dgm:prSet/>
      <dgm:spPr/>
      <dgm:t>
        <a:bodyPr/>
        <a:lstStyle/>
        <a:p>
          <a:endParaRPr lang="en-GB"/>
        </a:p>
      </dgm:t>
    </dgm:pt>
    <dgm:pt modelId="{434DB7A8-AAF3-4B51-B295-F53E6374498A}">
      <dgm:prSet phldrT="[Text]" custT="1"/>
      <dgm:spPr/>
      <dgm:t>
        <a:bodyPr/>
        <a:lstStyle/>
        <a:p>
          <a:pPr algn="ctr">
            <a:buFont typeface="Wingdings" panose="05000000000000000000" pitchFamily="2" charset="2"/>
            <a:buChar char="§"/>
          </a:pPr>
          <a:r>
            <a:rPr lang="en-GB" sz="1300" b="1" dirty="0"/>
            <a:t>Encryption:</a:t>
          </a:r>
          <a:r>
            <a:rPr lang="en-GB" sz="1300" dirty="0"/>
            <a:t> Protecting data at rest and in transit</a:t>
          </a:r>
          <a:endParaRPr lang="en-GB" sz="1300" b="1" dirty="0"/>
        </a:p>
      </dgm:t>
    </dgm:pt>
    <dgm:pt modelId="{BE9BA383-3FE8-4EA6-8D24-75DA35FD3CFC}" type="parTrans" cxnId="{F4C8E12D-E0E4-4F72-B239-06D3294C64A3}">
      <dgm:prSet/>
      <dgm:spPr/>
      <dgm:t>
        <a:bodyPr/>
        <a:lstStyle/>
        <a:p>
          <a:endParaRPr lang="en-GB"/>
        </a:p>
      </dgm:t>
    </dgm:pt>
    <dgm:pt modelId="{EA85F2D0-82D5-44B3-B528-695C1D243681}" type="sibTrans" cxnId="{F4C8E12D-E0E4-4F72-B239-06D3294C64A3}">
      <dgm:prSet/>
      <dgm:spPr/>
      <dgm:t>
        <a:bodyPr/>
        <a:lstStyle/>
        <a:p>
          <a:endParaRPr lang="en-GB"/>
        </a:p>
      </dgm:t>
    </dgm:pt>
    <dgm:pt modelId="{DA4E7BE7-1856-41D8-9966-3C05F0A5CC92}">
      <dgm:prSet custT="1"/>
      <dgm:spPr/>
      <dgm:t>
        <a:bodyPr/>
        <a:lstStyle/>
        <a:p>
          <a:pPr algn="ctr">
            <a:buNone/>
          </a:pPr>
          <a:r>
            <a:rPr lang="en-GB" sz="1600" b="1" dirty="0"/>
            <a:t>Monitoring &amp; Maintenance</a:t>
          </a:r>
          <a:endParaRPr lang="en-GB" sz="1600" dirty="0"/>
        </a:p>
      </dgm:t>
    </dgm:pt>
    <dgm:pt modelId="{AEA2F98F-FCDC-42B3-BB0D-F7B548CFCAAC}" type="parTrans" cxnId="{F6EBE024-7820-4E69-BB43-C6D0C7E89C57}">
      <dgm:prSet/>
      <dgm:spPr/>
      <dgm:t>
        <a:bodyPr/>
        <a:lstStyle/>
        <a:p>
          <a:endParaRPr lang="en-GB"/>
        </a:p>
      </dgm:t>
    </dgm:pt>
    <dgm:pt modelId="{D92794B4-984F-47D4-8E91-EA4CF64F5653}" type="sibTrans" cxnId="{F6EBE024-7820-4E69-BB43-C6D0C7E89C57}">
      <dgm:prSet/>
      <dgm:spPr/>
      <dgm:t>
        <a:bodyPr/>
        <a:lstStyle/>
        <a:p>
          <a:endParaRPr lang="en-GB"/>
        </a:p>
      </dgm:t>
    </dgm:pt>
    <dgm:pt modelId="{F30EBDA0-444E-45E9-8C9A-70D19BFD21E6}">
      <dgm:prSet custT="1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GB" sz="1300" b="1" dirty="0"/>
            <a:t>Monitoring Tools:</a:t>
          </a:r>
          <a:r>
            <a:rPr lang="en-GB" sz="1300" dirty="0"/>
            <a:t> Grafana, Prometheus for performance and error tracking</a:t>
          </a:r>
        </a:p>
      </dgm:t>
    </dgm:pt>
    <dgm:pt modelId="{579B875A-411F-478F-9B6B-DAC3F3841367}" type="parTrans" cxnId="{C88A3F2E-C433-436D-BF55-2E701D5310E6}">
      <dgm:prSet/>
      <dgm:spPr/>
      <dgm:t>
        <a:bodyPr/>
        <a:lstStyle/>
        <a:p>
          <a:endParaRPr lang="en-GB"/>
        </a:p>
      </dgm:t>
    </dgm:pt>
    <dgm:pt modelId="{427101C5-25EC-454C-88B6-31F2C941503E}" type="sibTrans" cxnId="{C88A3F2E-C433-436D-BF55-2E701D5310E6}">
      <dgm:prSet/>
      <dgm:spPr/>
      <dgm:t>
        <a:bodyPr/>
        <a:lstStyle/>
        <a:p>
          <a:endParaRPr lang="en-GB"/>
        </a:p>
      </dgm:t>
    </dgm:pt>
    <dgm:pt modelId="{4997256D-9153-453B-BB99-1425B402A7D0}">
      <dgm:prSet custT="1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GB" sz="1300" b="1"/>
            <a:t>Alerting:</a:t>
          </a:r>
          <a:r>
            <a:rPr lang="en-GB" sz="1300"/>
            <a:t> Immediate notification of anomalies</a:t>
          </a:r>
        </a:p>
      </dgm:t>
    </dgm:pt>
    <dgm:pt modelId="{AAD4CB50-D397-4DE3-9FEB-744B21C54DE6}" type="parTrans" cxnId="{47F2C55D-58EC-4A0F-80B6-A120D4BC66D5}">
      <dgm:prSet/>
      <dgm:spPr/>
      <dgm:t>
        <a:bodyPr/>
        <a:lstStyle/>
        <a:p>
          <a:endParaRPr lang="en-GB"/>
        </a:p>
      </dgm:t>
    </dgm:pt>
    <dgm:pt modelId="{2D4684D8-FF98-4C12-B150-1E78411A6135}" type="sibTrans" cxnId="{47F2C55D-58EC-4A0F-80B6-A120D4BC66D5}">
      <dgm:prSet/>
      <dgm:spPr/>
      <dgm:t>
        <a:bodyPr/>
        <a:lstStyle/>
        <a:p>
          <a:endParaRPr lang="en-GB"/>
        </a:p>
      </dgm:t>
    </dgm:pt>
    <dgm:pt modelId="{15315596-0B62-434C-AE93-A9C2E91029AF}" type="pres">
      <dgm:prSet presAssocID="{8B00D0FB-D5FA-4EE7-A539-A2D198796E6C}" presName="Name0" presStyleCnt="0">
        <dgm:presLayoutVars>
          <dgm:dir/>
          <dgm:resizeHandles/>
        </dgm:presLayoutVars>
      </dgm:prSet>
      <dgm:spPr/>
    </dgm:pt>
    <dgm:pt modelId="{D5F649AF-E665-42BE-903C-FE7AAD9CEFA8}" type="pres">
      <dgm:prSet presAssocID="{170C5DD3-4A20-47D5-8048-C8B0AF9C0DB6}" presName="compNode" presStyleCnt="0"/>
      <dgm:spPr/>
    </dgm:pt>
    <dgm:pt modelId="{F6A9D95F-7B81-4400-83B0-9FB67417761E}" type="pres">
      <dgm:prSet presAssocID="{170C5DD3-4A20-47D5-8048-C8B0AF9C0DB6}" presName="dummyConnPt" presStyleCnt="0"/>
      <dgm:spPr/>
    </dgm:pt>
    <dgm:pt modelId="{727BA4F6-FF2E-410C-8146-A8C022558287}" type="pres">
      <dgm:prSet presAssocID="{170C5DD3-4A20-47D5-8048-C8B0AF9C0DB6}" presName="node" presStyleLbl="node1" presStyleIdx="0" presStyleCnt="9">
        <dgm:presLayoutVars>
          <dgm:bulletEnabled val="1"/>
        </dgm:presLayoutVars>
      </dgm:prSet>
      <dgm:spPr/>
    </dgm:pt>
    <dgm:pt modelId="{CD7A0B52-FC61-4CD5-A629-9754684D8168}" type="pres">
      <dgm:prSet presAssocID="{1CAAF413-419E-4779-853A-19BD2C584B04}" presName="sibTrans" presStyleLbl="bgSibTrans2D1" presStyleIdx="0" presStyleCnt="8"/>
      <dgm:spPr/>
    </dgm:pt>
    <dgm:pt modelId="{04798E0B-1646-471C-86C0-D88F23C67477}" type="pres">
      <dgm:prSet presAssocID="{29882236-EA82-4A7A-9229-68EEE51DC7FD}" presName="compNode" presStyleCnt="0"/>
      <dgm:spPr/>
    </dgm:pt>
    <dgm:pt modelId="{29435A29-40BF-4E23-83FB-28889A62BD26}" type="pres">
      <dgm:prSet presAssocID="{29882236-EA82-4A7A-9229-68EEE51DC7FD}" presName="dummyConnPt" presStyleCnt="0"/>
      <dgm:spPr/>
    </dgm:pt>
    <dgm:pt modelId="{382D453D-240F-4A60-A329-AABBDCECBE67}" type="pres">
      <dgm:prSet presAssocID="{29882236-EA82-4A7A-9229-68EEE51DC7FD}" presName="node" presStyleLbl="node1" presStyleIdx="1" presStyleCnt="9">
        <dgm:presLayoutVars>
          <dgm:bulletEnabled val="1"/>
        </dgm:presLayoutVars>
      </dgm:prSet>
      <dgm:spPr/>
    </dgm:pt>
    <dgm:pt modelId="{DCDA74DD-DB03-4F11-B873-01E41B68051D}" type="pres">
      <dgm:prSet presAssocID="{EB0014E2-5755-4E7C-A373-8BE7B1B3D73D}" presName="sibTrans" presStyleLbl="bgSibTrans2D1" presStyleIdx="1" presStyleCnt="8"/>
      <dgm:spPr/>
    </dgm:pt>
    <dgm:pt modelId="{60DEE23B-AC33-4316-ACF7-A429DAF11F5D}" type="pres">
      <dgm:prSet presAssocID="{8E6A55C2-2616-4145-9CD5-6EEDFB346A5A}" presName="compNode" presStyleCnt="0"/>
      <dgm:spPr/>
    </dgm:pt>
    <dgm:pt modelId="{50DCC3DA-EBE0-4ADA-B87D-233A7F238CC2}" type="pres">
      <dgm:prSet presAssocID="{8E6A55C2-2616-4145-9CD5-6EEDFB346A5A}" presName="dummyConnPt" presStyleCnt="0"/>
      <dgm:spPr/>
    </dgm:pt>
    <dgm:pt modelId="{4365ED75-E567-47AE-92C4-DAD3E2E35F45}" type="pres">
      <dgm:prSet presAssocID="{8E6A55C2-2616-4145-9CD5-6EEDFB346A5A}" presName="node" presStyleLbl="node1" presStyleIdx="2" presStyleCnt="9">
        <dgm:presLayoutVars>
          <dgm:bulletEnabled val="1"/>
        </dgm:presLayoutVars>
      </dgm:prSet>
      <dgm:spPr/>
    </dgm:pt>
    <dgm:pt modelId="{66602DFF-3AF3-451D-A57C-28358E28451A}" type="pres">
      <dgm:prSet presAssocID="{3E93C62A-4A76-4650-8B12-6C314F20026D}" presName="sibTrans" presStyleLbl="bgSibTrans2D1" presStyleIdx="2" presStyleCnt="8"/>
      <dgm:spPr/>
    </dgm:pt>
    <dgm:pt modelId="{2AEF8E8C-CBD3-4C95-B0A7-8F81F8A084C6}" type="pres">
      <dgm:prSet presAssocID="{40AA2735-EF8E-49C8-9789-D040997FDF01}" presName="compNode" presStyleCnt="0"/>
      <dgm:spPr/>
    </dgm:pt>
    <dgm:pt modelId="{855122C8-59A6-4C92-B20A-D5254AA33A4E}" type="pres">
      <dgm:prSet presAssocID="{40AA2735-EF8E-49C8-9789-D040997FDF01}" presName="dummyConnPt" presStyleCnt="0"/>
      <dgm:spPr/>
    </dgm:pt>
    <dgm:pt modelId="{2B7FB26E-086B-4C3B-88FA-49254CE8A1A2}" type="pres">
      <dgm:prSet presAssocID="{40AA2735-EF8E-49C8-9789-D040997FDF01}" presName="node" presStyleLbl="node1" presStyleIdx="3" presStyleCnt="9">
        <dgm:presLayoutVars>
          <dgm:bulletEnabled val="1"/>
        </dgm:presLayoutVars>
      </dgm:prSet>
      <dgm:spPr/>
    </dgm:pt>
    <dgm:pt modelId="{261FFA61-C7DF-45A0-8025-760BD806E5AD}" type="pres">
      <dgm:prSet presAssocID="{A7C5DA58-B02B-47C2-A38D-BDA7E04D7A36}" presName="sibTrans" presStyleLbl="bgSibTrans2D1" presStyleIdx="3" presStyleCnt="8"/>
      <dgm:spPr/>
    </dgm:pt>
    <dgm:pt modelId="{666DCCD4-BB3E-4637-B9BC-127C8F1AD105}" type="pres">
      <dgm:prSet presAssocID="{AFAEA54A-EC7F-427B-B134-3D619EAB4F33}" presName="compNode" presStyleCnt="0"/>
      <dgm:spPr/>
    </dgm:pt>
    <dgm:pt modelId="{FFC5A8D7-2B96-4B16-9DEF-182B43A3E5F2}" type="pres">
      <dgm:prSet presAssocID="{AFAEA54A-EC7F-427B-B134-3D619EAB4F33}" presName="dummyConnPt" presStyleCnt="0"/>
      <dgm:spPr/>
    </dgm:pt>
    <dgm:pt modelId="{3DADC480-36C9-43DF-A3B9-04AD729AC9A2}" type="pres">
      <dgm:prSet presAssocID="{AFAEA54A-EC7F-427B-B134-3D619EAB4F33}" presName="node" presStyleLbl="node1" presStyleIdx="4" presStyleCnt="9">
        <dgm:presLayoutVars>
          <dgm:bulletEnabled val="1"/>
        </dgm:presLayoutVars>
      </dgm:prSet>
      <dgm:spPr/>
    </dgm:pt>
    <dgm:pt modelId="{EDDA3F41-AC36-4177-9967-62A620B995AE}" type="pres">
      <dgm:prSet presAssocID="{264D8E23-F785-4299-A964-B0627DAE6DCF}" presName="sibTrans" presStyleLbl="bgSibTrans2D1" presStyleIdx="4" presStyleCnt="8"/>
      <dgm:spPr/>
    </dgm:pt>
    <dgm:pt modelId="{BA0EDE17-ADCB-4C5E-94CB-DA79B2EB842D}" type="pres">
      <dgm:prSet presAssocID="{E449FAA3-D117-4FD5-9D06-0E9B52A33AF7}" presName="compNode" presStyleCnt="0"/>
      <dgm:spPr/>
    </dgm:pt>
    <dgm:pt modelId="{47245FFB-9388-45A2-8BAC-4038E94217FC}" type="pres">
      <dgm:prSet presAssocID="{E449FAA3-D117-4FD5-9D06-0E9B52A33AF7}" presName="dummyConnPt" presStyleCnt="0"/>
      <dgm:spPr/>
    </dgm:pt>
    <dgm:pt modelId="{B0C99925-3B56-4DE0-A864-69F156D04664}" type="pres">
      <dgm:prSet presAssocID="{E449FAA3-D117-4FD5-9D06-0E9B52A33AF7}" presName="node" presStyleLbl="node1" presStyleIdx="5" presStyleCnt="9">
        <dgm:presLayoutVars>
          <dgm:bulletEnabled val="1"/>
        </dgm:presLayoutVars>
      </dgm:prSet>
      <dgm:spPr/>
    </dgm:pt>
    <dgm:pt modelId="{99A64777-86D3-4556-B28C-7DE78FE491D1}" type="pres">
      <dgm:prSet presAssocID="{392E010C-2DA9-49DC-B6DB-DFA481C7979E}" presName="sibTrans" presStyleLbl="bgSibTrans2D1" presStyleIdx="5" presStyleCnt="8"/>
      <dgm:spPr/>
    </dgm:pt>
    <dgm:pt modelId="{6C1B96BB-00CB-4F3E-A8C4-D1324A06EE90}" type="pres">
      <dgm:prSet presAssocID="{C78535C3-E9A7-4E87-8AD3-B9A456119465}" presName="compNode" presStyleCnt="0"/>
      <dgm:spPr/>
    </dgm:pt>
    <dgm:pt modelId="{563EF535-C79D-46B7-B0F7-EFA0AEE6640F}" type="pres">
      <dgm:prSet presAssocID="{C78535C3-E9A7-4E87-8AD3-B9A456119465}" presName="dummyConnPt" presStyleCnt="0"/>
      <dgm:spPr/>
    </dgm:pt>
    <dgm:pt modelId="{4DC1138D-D3E8-46F0-8BBF-ACA3959B6985}" type="pres">
      <dgm:prSet presAssocID="{C78535C3-E9A7-4E87-8AD3-B9A456119465}" presName="node" presStyleLbl="node1" presStyleIdx="6" presStyleCnt="9" custScaleX="109298">
        <dgm:presLayoutVars>
          <dgm:bulletEnabled val="1"/>
        </dgm:presLayoutVars>
      </dgm:prSet>
      <dgm:spPr/>
    </dgm:pt>
    <dgm:pt modelId="{271C1B47-EA03-4EC9-974B-CB6E20D2A095}" type="pres">
      <dgm:prSet presAssocID="{BDCC353E-F029-4D64-BFC1-B2CDA6D7D531}" presName="sibTrans" presStyleLbl="bgSibTrans2D1" presStyleIdx="6" presStyleCnt="8"/>
      <dgm:spPr/>
    </dgm:pt>
    <dgm:pt modelId="{15FA95B5-55CB-4FD7-8048-52B11A9AFF6A}" type="pres">
      <dgm:prSet presAssocID="{9D1D04DA-29C7-4129-B779-CB89085E8B9D}" presName="compNode" presStyleCnt="0"/>
      <dgm:spPr/>
    </dgm:pt>
    <dgm:pt modelId="{84FED944-AB49-47F6-A0CD-E8D9FAB09ADE}" type="pres">
      <dgm:prSet presAssocID="{9D1D04DA-29C7-4129-B779-CB89085E8B9D}" presName="dummyConnPt" presStyleCnt="0"/>
      <dgm:spPr/>
    </dgm:pt>
    <dgm:pt modelId="{EA047B81-F7E9-4FB4-B6A8-0F28DF5F3792}" type="pres">
      <dgm:prSet presAssocID="{9D1D04DA-29C7-4129-B779-CB89085E8B9D}" presName="node" presStyleLbl="node1" presStyleIdx="7" presStyleCnt="9" custScaleX="155600">
        <dgm:presLayoutVars>
          <dgm:bulletEnabled val="1"/>
        </dgm:presLayoutVars>
      </dgm:prSet>
      <dgm:spPr/>
    </dgm:pt>
    <dgm:pt modelId="{BC0EB13C-E773-4540-B60C-AAD6910F4AB6}" type="pres">
      <dgm:prSet presAssocID="{6A43098E-3E84-4C84-B582-33C1C6F3D42E}" presName="sibTrans" presStyleLbl="bgSibTrans2D1" presStyleIdx="7" presStyleCnt="8"/>
      <dgm:spPr/>
    </dgm:pt>
    <dgm:pt modelId="{1DAA2A99-3B89-4E8C-B052-855E225BB135}" type="pres">
      <dgm:prSet presAssocID="{DA4E7BE7-1856-41D8-9966-3C05F0A5CC92}" presName="compNode" presStyleCnt="0"/>
      <dgm:spPr/>
    </dgm:pt>
    <dgm:pt modelId="{ADF85DC6-F760-440B-911E-DA45B77F0151}" type="pres">
      <dgm:prSet presAssocID="{DA4E7BE7-1856-41D8-9966-3C05F0A5CC92}" presName="dummyConnPt" presStyleCnt="0"/>
      <dgm:spPr/>
    </dgm:pt>
    <dgm:pt modelId="{777ABD39-3FD4-4A2D-AE91-FEA1E6CFD6CB}" type="pres">
      <dgm:prSet presAssocID="{DA4E7BE7-1856-41D8-9966-3C05F0A5CC92}" presName="node" presStyleLbl="node1" presStyleIdx="8" presStyleCnt="9" custScaleX="117015">
        <dgm:presLayoutVars>
          <dgm:bulletEnabled val="1"/>
        </dgm:presLayoutVars>
      </dgm:prSet>
      <dgm:spPr/>
    </dgm:pt>
  </dgm:ptLst>
  <dgm:cxnLst>
    <dgm:cxn modelId="{338A9D01-E291-487A-A438-C896A372FCA0}" type="presOf" srcId="{F30EBDA0-444E-45E9-8C9A-70D19BFD21E6}" destId="{777ABD39-3FD4-4A2D-AE91-FEA1E6CFD6CB}" srcOrd="0" destOrd="1" presId="urn:microsoft.com/office/officeart/2005/8/layout/bProcess4"/>
    <dgm:cxn modelId="{AF7BDF0F-E5C5-46CB-AA2B-41C17678F8EF}" type="presOf" srcId="{9D1D04DA-29C7-4129-B779-CB89085E8B9D}" destId="{EA047B81-F7E9-4FB4-B6A8-0F28DF5F3792}" srcOrd="0" destOrd="0" presId="urn:microsoft.com/office/officeart/2005/8/layout/bProcess4"/>
    <dgm:cxn modelId="{4466FD0F-BC64-47B3-8415-6710691AC523}" type="presOf" srcId="{8B00D0FB-D5FA-4EE7-A539-A2D198796E6C}" destId="{15315596-0B62-434C-AE93-A9C2E91029AF}" srcOrd="0" destOrd="0" presId="urn:microsoft.com/office/officeart/2005/8/layout/bProcess4"/>
    <dgm:cxn modelId="{4F738A10-90F6-4288-A04A-ED36EF26AE03}" type="presOf" srcId="{434DB7A8-AAF3-4B51-B295-F53E6374498A}" destId="{EA047B81-F7E9-4FB4-B6A8-0F28DF5F3792}" srcOrd="0" destOrd="1" presId="urn:microsoft.com/office/officeart/2005/8/layout/bProcess4"/>
    <dgm:cxn modelId="{71F87315-8156-4C8C-85E2-EA9F7AAAB78C}" type="presOf" srcId="{170C5DD3-4A20-47D5-8048-C8B0AF9C0DB6}" destId="{727BA4F6-FF2E-410C-8146-A8C022558287}" srcOrd="0" destOrd="0" presId="urn:microsoft.com/office/officeart/2005/8/layout/bProcess4"/>
    <dgm:cxn modelId="{08EC011F-5D10-4C06-A7FE-54A2828A48C6}" srcId="{9D1D04DA-29C7-4129-B779-CB89085E8B9D}" destId="{9EF770A2-A18E-4500-9262-6ADA5E16C56C}" srcOrd="1" destOrd="0" parTransId="{821C4AD6-4389-4A5F-AF63-F1D22AA0DE73}" sibTransId="{579CCDCA-25A3-4528-AE93-9B8C75BDAA85}"/>
    <dgm:cxn modelId="{F6EBE024-7820-4E69-BB43-C6D0C7E89C57}" srcId="{8B00D0FB-D5FA-4EE7-A539-A2D198796E6C}" destId="{DA4E7BE7-1856-41D8-9966-3C05F0A5CC92}" srcOrd="8" destOrd="0" parTransId="{AEA2F98F-FCDC-42B3-BB0D-F7B548CFCAAC}" sibTransId="{D92794B4-984F-47D4-8E91-EA4CF64F5653}"/>
    <dgm:cxn modelId="{5978FE25-2E74-485C-AF8C-2D79A3C5B8FB}" srcId="{8B00D0FB-D5FA-4EE7-A539-A2D198796E6C}" destId="{29882236-EA82-4A7A-9229-68EEE51DC7FD}" srcOrd="1" destOrd="0" parTransId="{88F1E325-DF22-41D8-AE41-9162417F25BE}" sibTransId="{EB0014E2-5755-4E7C-A373-8BE7B1B3D73D}"/>
    <dgm:cxn modelId="{791F8726-A202-4414-BD21-7AF8CC5A346E}" type="presOf" srcId="{E449FAA3-D117-4FD5-9D06-0E9B52A33AF7}" destId="{B0C99925-3B56-4DE0-A864-69F156D04664}" srcOrd="0" destOrd="0" presId="urn:microsoft.com/office/officeart/2005/8/layout/bProcess4"/>
    <dgm:cxn modelId="{554DF329-CD7F-4874-B0CD-E27BC2214F8B}" type="presOf" srcId="{1CAAF413-419E-4779-853A-19BD2C584B04}" destId="{CD7A0B52-FC61-4CD5-A629-9754684D8168}" srcOrd="0" destOrd="0" presId="urn:microsoft.com/office/officeart/2005/8/layout/bProcess4"/>
    <dgm:cxn modelId="{F4C8E12D-E0E4-4F72-B239-06D3294C64A3}" srcId="{9D1D04DA-29C7-4129-B779-CB89085E8B9D}" destId="{434DB7A8-AAF3-4B51-B295-F53E6374498A}" srcOrd="0" destOrd="0" parTransId="{BE9BA383-3FE8-4EA6-8D24-75DA35FD3CFC}" sibTransId="{EA85F2D0-82D5-44B3-B528-695C1D243681}"/>
    <dgm:cxn modelId="{C88A3F2E-C433-436D-BF55-2E701D5310E6}" srcId="{DA4E7BE7-1856-41D8-9966-3C05F0A5CC92}" destId="{F30EBDA0-444E-45E9-8C9A-70D19BFD21E6}" srcOrd="0" destOrd="0" parTransId="{579B875A-411F-478F-9B6B-DAC3F3841367}" sibTransId="{427101C5-25EC-454C-88B6-31F2C941503E}"/>
    <dgm:cxn modelId="{7DCEF62F-99B7-4400-A47F-E8B8B29601A8}" srcId="{8B00D0FB-D5FA-4EE7-A539-A2D198796E6C}" destId="{9D1D04DA-29C7-4129-B779-CB89085E8B9D}" srcOrd="7" destOrd="0" parTransId="{67E250D8-8446-42C8-81BB-8888ED74E081}" sibTransId="{6A43098E-3E84-4C84-B582-33C1C6F3D42E}"/>
    <dgm:cxn modelId="{8EC9C040-A226-4FD0-A596-EE57C8F2897E}" srcId="{8B00D0FB-D5FA-4EE7-A539-A2D198796E6C}" destId="{E449FAA3-D117-4FD5-9D06-0E9B52A33AF7}" srcOrd="5" destOrd="0" parTransId="{5B9CC53F-08B8-4090-BA43-027379BB7090}" sibTransId="{392E010C-2DA9-49DC-B6DB-DFA481C7979E}"/>
    <dgm:cxn modelId="{1C54DE5B-8D7D-48A0-A92E-4598E19CCBBE}" type="presOf" srcId="{9EF770A2-A18E-4500-9262-6ADA5E16C56C}" destId="{EA047B81-F7E9-4FB4-B6A8-0F28DF5F3792}" srcOrd="0" destOrd="2" presId="urn:microsoft.com/office/officeart/2005/8/layout/bProcess4"/>
    <dgm:cxn modelId="{5EE8005D-232E-4F5B-83A4-57E98B690D0B}" type="presOf" srcId="{AFAEA54A-EC7F-427B-B134-3D619EAB4F33}" destId="{3DADC480-36C9-43DF-A3B9-04AD729AC9A2}" srcOrd="0" destOrd="0" presId="urn:microsoft.com/office/officeart/2005/8/layout/bProcess4"/>
    <dgm:cxn modelId="{47F2C55D-58EC-4A0F-80B6-A120D4BC66D5}" srcId="{DA4E7BE7-1856-41D8-9966-3C05F0A5CC92}" destId="{4997256D-9153-453B-BB99-1425B402A7D0}" srcOrd="1" destOrd="0" parTransId="{AAD4CB50-D397-4DE3-9FEB-744B21C54DE6}" sibTransId="{2D4684D8-FF98-4C12-B150-1E78411A6135}"/>
    <dgm:cxn modelId="{81735160-2906-4860-8F84-B08FE95F034A}" type="presOf" srcId="{3E93C62A-4A76-4650-8B12-6C314F20026D}" destId="{66602DFF-3AF3-451D-A57C-28358E28451A}" srcOrd="0" destOrd="0" presId="urn:microsoft.com/office/officeart/2005/8/layout/bProcess4"/>
    <dgm:cxn modelId="{AC485866-9101-4D30-82FF-80DDE8DBA7DC}" type="presOf" srcId="{6D460503-34AF-4F1D-9D44-7D98516ED605}" destId="{EA047B81-F7E9-4FB4-B6A8-0F28DF5F3792}" srcOrd="0" destOrd="3" presId="urn:microsoft.com/office/officeart/2005/8/layout/bProcess4"/>
    <dgm:cxn modelId="{9BB4176F-D77D-475B-8A73-FC99A63E246B}" type="presOf" srcId="{40AA2735-EF8E-49C8-9789-D040997FDF01}" destId="{2B7FB26E-086B-4C3B-88FA-49254CE8A1A2}" srcOrd="0" destOrd="0" presId="urn:microsoft.com/office/officeart/2005/8/layout/bProcess4"/>
    <dgm:cxn modelId="{32F2934F-C128-4A2F-8F2F-9D450D4A854A}" type="presOf" srcId="{264D8E23-F785-4299-A964-B0627DAE6DCF}" destId="{EDDA3F41-AC36-4177-9967-62A620B995AE}" srcOrd="0" destOrd="0" presId="urn:microsoft.com/office/officeart/2005/8/layout/bProcess4"/>
    <dgm:cxn modelId="{94A61B74-698E-46F6-9D99-A992F151D481}" type="presOf" srcId="{29882236-EA82-4A7A-9229-68EEE51DC7FD}" destId="{382D453D-240F-4A60-A329-AABBDCECBE67}" srcOrd="0" destOrd="0" presId="urn:microsoft.com/office/officeart/2005/8/layout/bProcess4"/>
    <dgm:cxn modelId="{FBAA047D-CCD9-41D8-A4DF-E66E94F1E455}" type="presOf" srcId="{6A43098E-3E84-4C84-B582-33C1C6F3D42E}" destId="{BC0EB13C-E773-4540-B60C-AAD6910F4AB6}" srcOrd="0" destOrd="0" presId="urn:microsoft.com/office/officeart/2005/8/layout/bProcess4"/>
    <dgm:cxn modelId="{998B0681-31AE-41C7-A6EB-A56FB2BA67A1}" srcId="{8B00D0FB-D5FA-4EE7-A539-A2D198796E6C}" destId="{8E6A55C2-2616-4145-9CD5-6EEDFB346A5A}" srcOrd="2" destOrd="0" parTransId="{28673213-779E-4CFA-A233-7F5788082EBA}" sibTransId="{3E93C62A-4A76-4650-8B12-6C314F20026D}"/>
    <dgm:cxn modelId="{98901B85-F7EC-453F-9375-7CB20DABE36A}" type="presOf" srcId="{392E010C-2DA9-49DC-B6DB-DFA481C7979E}" destId="{99A64777-86D3-4556-B28C-7DE78FE491D1}" srcOrd="0" destOrd="0" presId="urn:microsoft.com/office/officeart/2005/8/layout/bProcess4"/>
    <dgm:cxn modelId="{8FC2DA94-515F-4629-8AA1-3975A5A09234}" type="presOf" srcId="{C78535C3-E9A7-4E87-8AD3-B9A456119465}" destId="{4DC1138D-D3E8-46F0-8BBF-ACA3959B6985}" srcOrd="0" destOrd="0" presId="urn:microsoft.com/office/officeart/2005/8/layout/bProcess4"/>
    <dgm:cxn modelId="{1187F49A-D04D-4E45-A698-F6829B239D1C}" type="presOf" srcId="{BDCC353E-F029-4D64-BFC1-B2CDA6D7D531}" destId="{271C1B47-EA03-4EC9-974B-CB6E20D2A095}" srcOrd="0" destOrd="0" presId="urn:microsoft.com/office/officeart/2005/8/layout/bProcess4"/>
    <dgm:cxn modelId="{5C4514A2-D42C-48D6-99AA-F699736721DB}" type="presOf" srcId="{8E6A55C2-2616-4145-9CD5-6EEDFB346A5A}" destId="{4365ED75-E567-47AE-92C4-DAD3E2E35F45}" srcOrd="0" destOrd="0" presId="urn:microsoft.com/office/officeart/2005/8/layout/bProcess4"/>
    <dgm:cxn modelId="{67855BB3-603E-4F61-8E3C-BCB9D0A3D286}" srcId="{8B00D0FB-D5FA-4EE7-A539-A2D198796E6C}" destId="{170C5DD3-4A20-47D5-8048-C8B0AF9C0DB6}" srcOrd="0" destOrd="0" parTransId="{C70D06A0-6667-4B88-96F0-25E1A51CB043}" sibTransId="{1CAAF413-419E-4779-853A-19BD2C584B04}"/>
    <dgm:cxn modelId="{62CF01B4-8BA2-47FB-B1DE-767FE0F22094}" srcId="{9D1D04DA-29C7-4129-B779-CB89085E8B9D}" destId="{6D460503-34AF-4F1D-9D44-7D98516ED605}" srcOrd="2" destOrd="0" parTransId="{C0B6EC2D-F7EA-499B-8BF1-F101F7BFC381}" sibTransId="{BAA23066-9E96-4B38-9348-4811CF659534}"/>
    <dgm:cxn modelId="{27B4B5B4-C79D-449C-B820-786A51D1C837}" type="presOf" srcId="{DA4E7BE7-1856-41D8-9966-3C05F0A5CC92}" destId="{777ABD39-3FD4-4A2D-AE91-FEA1E6CFD6CB}" srcOrd="0" destOrd="0" presId="urn:microsoft.com/office/officeart/2005/8/layout/bProcess4"/>
    <dgm:cxn modelId="{064F56BB-8177-4410-AD6A-3762C8B5D002}" type="presOf" srcId="{4997256D-9153-453B-BB99-1425B402A7D0}" destId="{777ABD39-3FD4-4A2D-AE91-FEA1E6CFD6CB}" srcOrd="0" destOrd="2" presId="urn:microsoft.com/office/officeart/2005/8/layout/bProcess4"/>
    <dgm:cxn modelId="{BAD9C3C3-0F6C-438A-A350-F00D7430AE60}" srcId="{8B00D0FB-D5FA-4EE7-A539-A2D198796E6C}" destId="{40AA2735-EF8E-49C8-9789-D040997FDF01}" srcOrd="3" destOrd="0" parTransId="{A591C2DE-5193-4C91-BCAD-A2F61FFF040B}" sibTransId="{A7C5DA58-B02B-47C2-A38D-BDA7E04D7A36}"/>
    <dgm:cxn modelId="{15C555CA-4965-4F7C-80FA-47A3AF8E43A2}" type="presOf" srcId="{A7C5DA58-B02B-47C2-A38D-BDA7E04D7A36}" destId="{261FFA61-C7DF-45A0-8025-760BD806E5AD}" srcOrd="0" destOrd="0" presId="urn:microsoft.com/office/officeart/2005/8/layout/bProcess4"/>
    <dgm:cxn modelId="{86D922F6-EAB2-4E7F-81ED-78B162F850F6}" srcId="{8B00D0FB-D5FA-4EE7-A539-A2D198796E6C}" destId="{AFAEA54A-EC7F-427B-B134-3D619EAB4F33}" srcOrd="4" destOrd="0" parTransId="{0C6AB906-9A01-4663-B350-882EBD0B2DB9}" sibTransId="{264D8E23-F785-4299-A964-B0627DAE6DCF}"/>
    <dgm:cxn modelId="{22F29DFB-16A0-4F6C-936E-8DFA51A9910A}" type="presOf" srcId="{EB0014E2-5755-4E7C-A373-8BE7B1B3D73D}" destId="{DCDA74DD-DB03-4F11-B873-01E41B68051D}" srcOrd="0" destOrd="0" presId="urn:microsoft.com/office/officeart/2005/8/layout/bProcess4"/>
    <dgm:cxn modelId="{17E8FEFC-EF7A-469C-A6E7-7B8BB50BB27C}" srcId="{8B00D0FB-D5FA-4EE7-A539-A2D198796E6C}" destId="{C78535C3-E9A7-4E87-8AD3-B9A456119465}" srcOrd="6" destOrd="0" parTransId="{54CC7501-BEB5-48E6-87E7-495989BED13A}" sibTransId="{BDCC353E-F029-4D64-BFC1-B2CDA6D7D531}"/>
    <dgm:cxn modelId="{105C2393-E80D-4D2D-83D3-3445F8D18056}" type="presParOf" srcId="{15315596-0B62-434C-AE93-A9C2E91029AF}" destId="{D5F649AF-E665-42BE-903C-FE7AAD9CEFA8}" srcOrd="0" destOrd="0" presId="urn:microsoft.com/office/officeart/2005/8/layout/bProcess4"/>
    <dgm:cxn modelId="{76807E30-E688-4899-82AE-AB717C92C2CA}" type="presParOf" srcId="{D5F649AF-E665-42BE-903C-FE7AAD9CEFA8}" destId="{F6A9D95F-7B81-4400-83B0-9FB67417761E}" srcOrd="0" destOrd="0" presId="urn:microsoft.com/office/officeart/2005/8/layout/bProcess4"/>
    <dgm:cxn modelId="{05999D7F-0E80-468D-A7A2-A3A9CD0D9D59}" type="presParOf" srcId="{D5F649AF-E665-42BE-903C-FE7AAD9CEFA8}" destId="{727BA4F6-FF2E-410C-8146-A8C022558287}" srcOrd="1" destOrd="0" presId="urn:microsoft.com/office/officeart/2005/8/layout/bProcess4"/>
    <dgm:cxn modelId="{1C01DEDB-5424-4D4A-9707-EE593043E43C}" type="presParOf" srcId="{15315596-0B62-434C-AE93-A9C2E91029AF}" destId="{CD7A0B52-FC61-4CD5-A629-9754684D8168}" srcOrd="1" destOrd="0" presId="urn:microsoft.com/office/officeart/2005/8/layout/bProcess4"/>
    <dgm:cxn modelId="{E1F777D3-8999-4A74-8C25-092F34916C0F}" type="presParOf" srcId="{15315596-0B62-434C-AE93-A9C2E91029AF}" destId="{04798E0B-1646-471C-86C0-D88F23C67477}" srcOrd="2" destOrd="0" presId="urn:microsoft.com/office/officeart/2005/8/layout/bProcess4"/>
    <dgm:cxn modelId="{669851CE-90C2-4AB4-A8C2-67C4D65F1602}" type="presParOf" srcId="{04798E0B-1646-471C-86C0-D88F23C67477}" destId="{29435A29-40BF-4E23-83FB-28889A62BD26}" srcOrd="0" destOrd="0" presId="urn:microsoft.com/office/officeart/2005/8/layout/bProcess4"/>
    <dgm:cxn modelId="{D538B4D1-73FC-48E9-938E-BCA8BD8AF734}" type="presParOf" srcId="{04798E0B-1646-471C-86C0-D88F23C67477}" destId="{382D453D-240F-4A60-A329-AABBDCECBE67}" srcOrd="1" destOrd="0" presId="urn:microsoft.com/office/officeart/2005/8/layout/bProcess4"/>
    <dgm:cxn modelId="{05858198-C60B-4846-B4F1-4097A4213DEB}" type="presParOf" srcId="{15315596-0B62-434C-AE93-A9C2E91029AF}" destId="{DCDA74DD-DB03-4F11-B873-01E41B68051D}" srcOrd="3" destOrd="0" presId="urn:microsoft.com/office/officeart/2005/8/layout/bProcess4"/>
    <dgm:cxn modelId="{B0636DB5-A8C6-41D8-8C8A-84BC3C594323}" type="presParOf" srcId="{15315596-0B62-434C-AE93-A9C2E91029AF}" destId="{60DEE23B-AC33-4316-ACF7-A429DAF11F5D}" srcOrd="4" destOrd="0" presId="urn:microsoft.com/office/officeart/2005/8/layout/bProcess4"/>
    <dgm:cxn modelId="{A0B8BC9F-8A74-4B00-A9D8-E3666CAC2E13}" type="presParOf" srcId="{60DEE23B-AC33-4316-ACF7-A429DAF11F5D}" destId="{50DCC3DA-EBE0-4ADA-B87D-233A7F238CC2}" srcOrd="0" destOrd="0" presId="urn:microsoft.com/office/officeart/2005/8/layout/bProcess4"/>
    <dgm:cxn modelId="{A9BD53CC-E049-4988-9868-2A2E5C97EC87}" type="presParOf" srcId="{60DEE23B-AC33-4316-ACF7-A429DAF11F5D}" destId="{4365ED75-E567-47AE-92C4-DAD3E2E35F45}" srcOrd="1" destOrd="0" presId="urn:microsoft.com/office/officeart/2005/8/layout/bProcess4"/>
    <dgm:cxn modelId="{DEEC524A-D791-4FAB-9E80-DEB64CE2EFD2}" type="presParOf" srcId="{15315596-0B62-434C-AE93-A9C2E91029AF}" destId="{66602DFF-3AF3-451D-A57C-28358E28451A}" srcOrd="5" destOrd="0" presId="urn:microsoft.com/office/officeart/2005/8/layout/bProcess4"/>
    <dgm:cxn modelId="{9B03AB3A-3264-41B4-921F-8954BB04E05F}" type="presParOf" srcId="{15315596-0B62-434C-AE93-A9C2E91029AF}" destId="{2AEF8E8C-CBD3-4C95-B0A7-8F81F8A084C6}" srcOrd="6" destOrd="0" presId="urn:microsoft.com/office/officeart/2005/8/layout/bProcess4"/>
    <dgm:cxn modelId="{D3F7E52C-EF84-483C-9F10-98BFB46160C1}" type="presParOf" srcId="{2AEF8E8C-CBD3-4C95-B0A7-8F81F8A084C6}" destId="{855122C8-59A6-4C92-B20A-D5254AA33A4E}" srcOrd="0" destOrd="0" presId="urn:microsoft.com/office/officeart/2005/8/layout/bProcess4"/>
    <dgm:cxn modelId="{98488A08-79AE-40EE-9412-1FBF283A121A}" type="presParOf" srcId="{2AEF8E8C-CBD3-4C95-B0A7-8F81F8A084C6}" destId="{2B7FB26E-086B-4C3B-88FA-49254CE8A1A2}" srcOrd="1" destOrd="0" presId="urn:microsoft.com/office/officeart/2005/8/layout/bProcess4"/>
    <dgm:cxn modelId="{F3D9DBB7-2939-44D7-9577-D23D00103798}" type="presParOf" srcId="{15315596-0B62-434C-AE93-A9C2E91029AF}" destId="{261FFA61-C7DF-45A0-8025-760BD806E5AD}" srcOrd="7" destOrd="0" presId="urn:microsoft.com/office/officeart/2005/8/layout/bProcess4"/>
    <dgm:cxn modelId="{3EBD679F-44BD-44E3-BE37-67C0848D3316}" type="presParOf" srcId="{15315596-0B62-434C-AE93-A9C2E91029AF}" destId="{666DCCD4-BB3E-4637-B9BC-127C8F1AD105}" srcOrd="8" destOrd="0" presId="urn:microsoft.com/office/officeart/2005/8/layout/bProcess4"/>
    <dgm:cxn modelId="{8F03510C-1AB7-4B9E-B613-1ACB0465DE19}" type="presParOf" srcId="{666DCCD4-BB3E-4637-B9BC-127C8F1AD105}" destId="{FFC5A8D7-2B96-4B16-9DEF-182B43A3E5F2}" srcOrd="0" destOrd="0" presId="urn:microsoft.com/office/officeart/2005/8/layout/bProcess4"/>
    <dgm:cxn modelId="{35CD8F3E-03DB-48C8-9921-B849007FC5DB}" type="presParOf" srcId="{666DCCD4-BB3E-4637-B9BC-127C8F1AD105}" destId="{3DADC480-36C9-43DF-A3B9-04AD729AC9A2}" srcOrd="1" destOrd="0" presId="urn:microsoft.com/office/officeart/2005/8/layout/bProcess4"/>
    <dgm:cxn modelId="{9F5B3867-F848-4F76-BBDB-3106D6631AB4}" type="presParOf" srcId="{15315596-0B62-434C-AE93-A9C2E91029AF}" destId="{EDDA3F41-AC36-4177-9967-62A620B995AE}" srcOrd="9" destOrd="0" presId="urn:microsoft.com/office/officeart/2005/8/layout/bProcess4"/>
    <dgm:cxn modelId="{12A14641-1720-4CAF-A5E5-9E86F3D2BAFC}" type="presParOf" srcId="{15315596-0B62-434C-AE93-A9C2E91029AF}" destId="{BA0EDE17-ADCB-4C5E-94CB-DA79B2EB842D}" srcOrd="10" destOrd="0" presId="urn:microsoft.com/office/officeart/2005/8/layout/bProcess4"/>
    <dgm:cxn modelId="{D87D3DDE-E7CF-49DD-A1B6-53796B320F2F}" type="presParOf" srcId="{BA0EDE17-ADCB-4C5E-94CB-DA79B2EB842D}" destId="{47245FFB-9388-45A2-8BAC-4038E94217FC}" srcOrd="0" destOrd="0" presId="urn:microsoft.com/office/officeart/2005/8/layout/bProcess4"/>
    <dgm:cxn modelId="{76548A9A-2EBD-4737-A5AE-82F31C31B8ED}" type="presParOf" srcId="{BA0EDE17-ADCB-4C5E-94CB-DA79B2EB842D}" destId="{B0C99925-3B56-4DE0-A864-69F156D04664}" srcOrd="1" destOrd="0" presId="urn:microsoft.com/office/officeart/2005/8/layout/bProcess4"/>
    <dgm:cxn modelId="{266AE282-DA84-41F5-B5BD-757AE5AFC88F}" type="presParOf" srcId="{15315596-0B62-434C-AE93-A9C2E91029AF}" destId="{99A64777-86D3-4556-B28C-7DE78FE491D1}" srcOrd="11" destOrd="0" presId="urn:microsoft.com/office/officeart/2005/8/layout/bProcess4"/>
    <dgm:cxn modelId="{3BA262D9-6D0D-4C4A-861F-7F4C2ADBFC3F}" type="presParOf" srcId="{15315596-0B62-434C-AE93-A9C2E91029AF}" destId="{6C1B96BB-00CB-4F3E-A8C4-D1324A06EE90}" srcOrd="12" destOrd="0" presId="urn:microsoft.com/office/officeart/2005/8/layout/bProcess4"/>
    <dgm:cxn modelId="{B92E130C-3682-4CE4-B062-77280236A231}" type="presParOf" srcId="{6C1B96BB-00CB-4F3E-A8C4-D1324A06EE90}" destId="{563EF535-C79D-46B7-B0F7-EFA0AEE6640F}" srcOrd="0" destOrd="0" presId="urn:microsoft.com/office/officeart/2005/8/layout/bProcess4"/>
    <dgm:cxn modelId="{837E1489-6B38-45AA-8AC0-EDADB6381823}" type="presParOf" srcId="{6C1B96BB-00CB-4F3E-A8C4-D1324A06EE90}" destId="{4DC1138D-D3E8-46F0-8BBF-ACA3959B6985}" srcOrd="1" destOrd="0" presId="urn:microsoft.com/office/officeart/2005/8/layout/bProcess4"/>
    <dgm:cxn modelId="{24F78505-7534-45C0-9712-86E1C4DEB622}" type="presParOf" srcId="{15315596-0B62-434C-AE93-A9C2E91029AF}" destId="{271C1B47-EA03-4EC9-974B-CB6E20D2A095}" srcOrd="13" destOrd="0" presId="urn:microsoft.com/office/officeart/2005/8/layout/bProcess4"/>
    <dgm:cxn modelId="{9D315454-D802-4165-9735-0BE13846B192}" type="presParOf" srcId="{15315596-0B62-434C-AE93-A9C2E91029AF}" destId="{15FA95B5-55CB-4FD7-8048-52B11A9AFF6A}" srcOrd="14" destOrd="0" presId="urn:microsoft.com/office/officeart/2005/8/layout/bProcess4"/>
    <dgm:cxn modelId="{0609CD3F-591A-44FD-84BE-A5F8AD9A3646}" type="presParOf" srcId="{15FA95B5-55CB-4FD7-8048-52B11A9AFF6A}" destId="{84FED944-AB49-47F6-A0CD-E8D9FAB09ADE}" srcOrd="0" destOrd="0" presId="urn:microsoft.com/office/officeart/2005/8/layout/bProcess4"/>
    <dgm:cxn modelId="{F98A3DE7-FCCC-4DC6-8481-CDA0A8CF830E}" type="presParOf" srcId="{15FA95B5-55CB-4FD7-8048-52B11A9AFF6A}" destId="{EA047B81-F7E9-4FB4-B6A8-0F28DF5F3792}" srcOrd="1" destOrd="0" presId="urn:microsoft.com/office/officeart/2005/8/layout/bProcess4"/>
    <dgm:cxn modelId="{821033D3-5EAD-4A9A-A2EF-26DF6883F1B5}" type="presParOf" srcId="{15315596-0B62-434C-AE93-A9C2E91029AF}" destId="{BC0EB13C-E773-4540-B60C-AAD6910F4AB6}" srcOrd="15" destOrd="0" presId="urn:microsoft.com/office/officeart/2005/8/layout/bProcess4"/>
    <dgm:cxn modelId="{4A5F8DA0-9895-4CCF-B436-4D1D4F071D67}" type="presParOf" srcId="{15315596-0B62-434C-AE93-A9C2E91029AF}" destId="{1DAA2A99-3B89-4E8C-B052-855E225BB135}" srcOrd="16" destOrd="0" presId="urn:microsoft.com/office/officeart/2005/8/layout/bProcess4"/>
    <dgm:cxn modelId="{C8FEBB54-5F94-45FC-993A-7DD91022D136}" type="presParOf" srcId="{1DAA2A99-3B89-4E8C-B052-855E225BB135}" destId="{ADF85DC6-F760-440B-911E-DA45B77F0151}" srcOrd="0" destOrd="0" presId="urn:microsoft.com/office/officeart/2005/8/layout/bProcess4"/>
    <dgm:cxn modelId="{607799E6-11C0-4583-92D8-54702D638C83}" type="presParOf" srcId="{1DAA2A99-3B89-4E8C-B052-855E225BB135}" destId="{777ABD39-3FD4-4A2D-AE91-FEA1E6CFD6C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2CD7E8-E058-4CB4-89D4-C227B2FF197B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E16C3C5-B8CD-48E8-B550-A9DAE76FC79E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GB" sz="2200" b="1" dirty="0">
              <a:solidFill>
                <a:schemeClr val="bg1"/>
              </a:solidFill>
              <a:latin typeface="Arabic Typesetting" panose="020F0502020204030204" pitchFamily="66" charset="-78"/>
              <a:cs typeface="Arabic Typesetting" panose="020F0502020204030204" pitchFamily="66" charset="-78"/>
            </a:rPr>
            <a:t>Descriptive Analytics</a:t>
          </a:r>
        </a:p>
      </dgm:t>
    </dgm:pt>
    <dgm:pt modelId="{98C24AB1-5190-4426-9EA4-F502954DFB37}" type="parTrans" cxnId="{62C9BD99-80BF-4AF2-9E3D-89BBB5C94EC5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8580FD5-866D-475B-AE96-DCFC509504C3}" type="sibTrans" cxnId="{62C9BD99-80BF-4AF2-9E3D-89BBB5C94EC5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DFF8292-0131-40B1-9663-E002F349498C}">
      <dgm:prSet phldrT="[Text]" custT="1"/>
      <dgm:spPr/>
      <dgm:t>
        <a:bodyPr/>
        <a:lstStyle/>
        <a:p>
          <a:r>
            <a:rPr lang="en-GB" sz="2200" b="1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Usage</a:t>
          </a:r>
          <a:r>
            <a:rPr lang="en-GB" sz="2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: Summarizes past performance to understand trends and patterns.</a:t>
          </a:r>
        </a:p>
        <a:p>
          <a:endParaRPr lang="en-GB" sz="2200" dirty="0">
            <a:latin typeface="Arabic Typesetting" panose="020F0502020204030204" pitchFamily="66" charset="-78"/>
            <a:cs typeface="Arabic Typesetting" panose="020F0502020204030204" pitchFamily="66" charset="-78"/>
          </a:endParaRPr>
        </a:p>
      </dgm:t>
    </dgm:pt>
    <dgm:pt modelId="{D71072C7-E207-4740-ABD6-3041609E3B2E}" type="parTrans" cxnId="{C4B39AE3-1DA2-4063-BC1E-06C2760519F1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208514-E73D-49E9-A5BB-0EB134A18562}" type="sibTrans" cxnId="{C4B39AE3-1DA2-4063-BC1E-06C2760519F1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9979BA0-2AE8-4B75-84B0-BD292C50DF4D}">
      <dgm:prSet phldrT="[Text]" custT="1"/>
      <dgm:spPr/>
      <dgm:t>
        <a:bodyPr/>
        <a:lstStyle/>
        <a:p>
          <a:r>
            <a:rPr lang="en-GB" sz="2200" b="1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Cognitive Analytics</a:t>
          </a:r>
        </a:p>
      </dgm:t>
    </dgm:pt>
    <dgm:pt modelId="{3C6DAE3A-90A7-4B5B-AF6B-4F3CFBD2F2DB}" type="parTrans" cxnId="{E28C718A-F232-4E6F-A2F3-321AE9373877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8F68569-1C69-401D-83B6-EABF0B269F5D}" type="sibTrans" cxnId="{E28C718A-F232-4E6F-A2F3-321AE9373877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000B020-883B-4BA8-A508-41B0E02B2215}">
      <dgm:prSet phldrT="[Text]" custT="1"/>
      <dgm:spPr/>
      <dgm:t>
        <a:bodyPr/>
        <a:lstStyle/>
        <a:p>
          <a:pPr>
            <a:buClrTx/>
            <a:buSzTx/>
            <a:buFontTx/>
            <a:buChar char="•"/>
          </a:pPr>
          <a:r>
            <a: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abic Typesetting" panose="020F0502020204030204" pitchFamily="66" charset="-78"/>
              <a:cs typeface="Arabic Typesetting" panose="020F0502020204030204" pitchFamily="66" charset="-78"/>
            </a:rPr>
            <a:t>Usage</a:t>
          </a:r>
          <a:r>
            <a: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abic Typesetting" panose="020F0502020204030204" pitchFamily="66" charset="-78"/>
              <a:cs typeface="Arabic Typesetting" panose="020F0502020204030204" pitchFamily="66" charset="-78"/>
            </a:rPr>
            <a:t>: Interprets complex data using AI and machine learning to provide deeper insights.</a:t>
          </a:r>
        </a:p>
        <a:p>
          <a:pPr>
            <a:buClrTx/>
            <a:buSzTx/>
            <a:buFontTx/>
            <a:buChar char="•"/>
          </a:pPr>
          <a:endParaRPr lang="en-GB" sz="2200" dirty="0">
            <a:latin typeface="Arabic Typesetting" panose="020F0502020204030204" pitchFamily="66" charset="-78"/>
            <a:cs typeface="Arabic Typesetting" panose="020F0502020204030204" pitchFamily="66" charset="-78"/>
          </a:endParaRPr>
        </a:p>
      </dgm:t>
    </dgm:pt>
    <dgm:pt modelId="{9097FD54-C0E0-42A5-BBE4-0297F02EBBE8}" type="parTrans" cxnId="{91F00313-8285-469A-8061-CE2DFAFDF71E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4DA471E-6A6B-4594-8CBB-DC03D8968DBA}" type="sibTrans" cxnId="{91F00313-8285-469A-8061-CE2DFAFDF71E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29EEC20-D9DB-4618-87E3-191F6DC2A4E2}">
      <dgm:prSet custT="1"/>
      <dgm:spPr/>
      <dgm:t>
        <a:bodyPr/>
        <a:lstStyle/>
        <a:p>
          <a:r>
            <a: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abic Typesetting" panose="020F0502020204030204" pitchFamily="66" charset="-78"/>
              <a:cs typeface="Arabic Typesetting" panose="020F0502020204030204" pitchFamily="66" charset="-78"/>
            </a:rPr>
            <a:t>Example</a:t>
          </a:r>
          <a:r>
            <a: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abic Typesetting" panose="020F0502020204030204" pitchFamily="66" charset="-78"/>
              <a:cs typeface="Arabic Typesetting" panose="020F0502020204030204" pitchFamily="66" charset="-78"/>
            </a:rPr>
            <a:t>: Analyzing customer sentiment from reviews and social media posts, personalizing customer interactions through natural language processing</a:t>
          </a:r>
        </a:p>
      </dgm:t>
    </dgm:pt>
    <dgm:pt modelId="{2F6E3663-0C15-4C86-B4EA-35893E528B81}" type="parTrans" cxnId="{864F2DC9-31D3-4896-B176-4EF463D4C0F8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27FF78A-61C0-41FB-909D-279CA1F93A71}" type="sibTrans" cxnId="{864F2DC9-31D3-4896-B176-4EF463D4C0F8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EE978A5-D324-40D4-BCEF-297A49CABA98}">
      <dgm:prSet custT="1"/>
      <dgm:spPr/>
      <dgm:t>
        <a:bodyPr/>
        <a:lstStyle/>
        <a:p>
          <a:r>
            <a:rPr lang="en-GB" sz="2200" b="1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Diagnostic Analytics:</a:t>
          </a:r>
        </a:p>
      </dgm:t>
    </dgm:pt>
    <dgm:pt modelId="{89FDFBF5-CA84-45B2-9949-B12FE2700B79}" type="parTrans" cxnId="{B4B91E58-1AB0-4514-B190-557AE82FA1EC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B87825-5C0F-4EDC-B1BD-241C86E672F3}" type="sibTrans" cxnId="{B4B91E58-1AB0-4514-B190-557AE82FA1EC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0C40718-8AD5-47F8-975A-4C2843612C0C}">
      <dgm:prSet custT="1"/>
      <dgm:spPr/>
      <dgm:t>
        <a:bodyPr/>
        <a:lstStyle/>
        <a:p>
          <a:r>
            <a:rPr lang="en-GB" sz="2200" b="1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Usage</a:t>
          </a:r>
          <a:r>
            <a:rPr lang="en-GB" sz="2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: Identifies the reasons behind past outcomes and events.</a:t>
          </a:r>
        </a:p>
        <a:p>
          <a:endParaRPr lang="en-GB" sz="2200" dirty="0">
            <a:latin typeface="Arabic Typesetting" panose="020F0502020204030204" pitchFamily="66" charset="-78"/>
            <a:cs typeface="Arabic Typesetting" panose="020F0502020204030204" pitchFamily="66" charset="-78"/>
          </a:endParaRPr>
        </a:p>
      </dgm:t>
    </dgm:pt>
    <dgm:pt modelId="{8E2D8DE6-D19F-46F8-A101-70CD1CF24D8A}" type="parTrans" cxnId="{1EF5A751-D110-4DF2-8C97-928609F19B52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B7C8A6-40A8-46D0-9632-2CC31051EBE8}" type="sibTrans" cxnId="{1EF5A751-D110-4DF2-8C97-928609F19B52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4C66810-854A-4C13-8236-342143F97DA3}">
      <dgm:prSet custT="1"/>
      <dgm:spPr/>
      <dgm:t>
        <a:bodyPr/>
        <a:lstStyle/>
        <a:p>
          <a:r>
            <a:rPr lang="en-GB" sz="2200" b="1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Predictive Analytics:</a:t>
          </a:r>
        </a:p>
      </dgm:t>
    </dgm:pt>
    <dgm:pt modelId="{85A7BBE6-7F03-40CA-A523-5E86B5DBFF99}" type="parTrans" cxnId="{A0ABE3F0-B5E0-4861-907A-0A8324F15359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10E780-A745-454F-8494-CACF8F734005}" type="sibTrans" cxnId="{A0ABE3F0-B5E0-4861-907A-0A8324F15359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E9E332F-9336-4038-873E-D5FB2E3EB361}">
      <dgm:prSet custT="1"/>
      <dgm:spPr/>
      <dgm:t>
        <a:bodyPr/>
        <a:lstStyle/>
        <a:p>
          <a:r>
            <a:rPr lang="en-GB" sz="2200" b="1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Prescriptive Analytics:</a:t>
          </a:r>
        </a:p>
      </dgm:t>
    </dgm:pt>
    <dgm:pt modelId="{C019488B-4285-4DDB-AB01-EF8F396019BA}" type="parTrans" cxnId="{CE34022F-4AEB-45C2-9660-33D4AD2CE211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A14C4B-4BCA-4BF5-980B-DC636930229A}" type="sibTrans" cxnId="{CE34022F-4AEB-45C2-9660-33D4AD2CE211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9A648D-1D6D-42BF-A39E-DB4900040604}">
      <dgm:prSet custT="1"/>
      <dgm:spPr/>
      <dgm:t>
        <a:bodyPr/>
        <a:lstStyle/>
        <a:p>
          <a:r>
            <a:rPr lang="en-GB" sz="2200" b="1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Usage</a:t>
          </a:r>
          <a:r>
            <a:rPr lang="en-GB" sz="2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: Recommends actions to achieve desired outcomes based on insights from other analytics.</a:t>
          </a:r>
        </a:p>
        <a:p>
          <a:endParaRPr lang="en-GB" sz="2200" dirty="0">
            <a:latin typeface="Arabic Typesetting" panose="020F0502020204030204" pitchFamily="66" charset="-78"/>
            <a:cs typeface="Arabic Typesetting" panose="020F0502020204030204" pitchFamily="66" charset="-78"/>
          </a:endParaRPr>
        </a:p>
      </dgm:t>
    </dgm:pt>
    <dgm:pt modelId="{777FE249-C530-487B-BF6D-AEEB16855352}" type="parTrans" cxnId="{37E925EB-44F5-4B5F-A5C1-49CE1EF2F2CF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935F0F-64FF-4838-84D1-3E6C55844962}" type="sibTrans" cxnId="{37E925EB-44F5-4B5F-A5C1-49CE1EF2F2CF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27B3EBE-E6A5-45AA-BE83-814F6F0981FF}">
      <dgm:prSet custT="1"/>
      <dgm:spPr/>
      <dgm:t>
        <a:bodyPr/>
        <a:lstStyle/>
        <a:p>
          <a:r>
            <a:rPr lang="en-GB" sz="2200" b="1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Example</a:t>
          </a:r>
          <a:r>
            <a:rPr lang="en-GB" sz="2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: Suggesting optimal pricing strategies, recommending personalized product offerings to customers, optimizing marketing campaigns.</a:t>
          </a:r>
        </a:p>
      </dgm:t>
    </dgm:pt>
    <dgm:pt modelId="{8637F4E7-A132-4956-B9A4-0AF87BFFBC1E}" type="parTrans" cxnId="{966CDA7B-666C-4A8D-B029-03D0EE1F2A54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E480EE-58DD-4E50-91D3-2CBC6AAA22C3}" type="sibTrans" cxnId="{966CDA7B-666C-4A8D-B029-03D0EE1F2A54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FA049E-5517-475E-A5AA-30C621D3B066}">
      <dgm:prSet custT="1"/>
      <dgm:spPr/>
      <dgm:t>
        <a:bodyPr/>
        <a:lstStyle/>
        <a:p>
          <a:r>
            <a:rPr lang="en-GB" sz="2200" b="1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Usage</a:t>
          </a:r>
          <a:r>
            <a:rPr lang="en-GB" sz="2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: Forecasts future events and trends based on historical data.</a:t>
          </a:r>
        </a:p>
        <a:p>
          <a:endParaRPr lang="en-GB" sz="2200" dirty="0">
            <a:latin typeface="Arabic Typesetting" panose="020F0502020204030204" pitchFamily="66" charset="-78"/>
            <a:cs typeface="Arabic Typesetting" panose="020F0502020204030204" pitchFamily="66" charset="-78"/>
          </a:endParaRPr>
        </a:p>
      </dgm:t>
    </dgm:pt>
    <dgm:pt modelId="{7EEB607C-DF64-444A-A31E-90941ECE5A3E}" type="parTrans" cxnId="{3F43A3E0-087C-43E1-A344-5D3DF56696CF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C840D6-F172-4F96-8475-8890CA78148F}" type="sibTrans" cxnId="{3F43A3E0-087C-43E1-A344-5D3DF56696CF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790B12-B3DC-4BCF-B321-35AEC27B6B84}">
      <dgm:prSet custT="1"/>
      <dgm:spPr/>
      <dgm:t>
        <a:bodyPr/>
        <a:lstStyle/>
        <a:p>
          <a:r>
            <a:rPr lang="en-GB" sz="2200" b="1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Example</a:t>
          </a:r>
          <a:r>
            <a:rPr lang="en-GB" sz="2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: Predicting future sales, customer churn rates, and inventory needs to ensure stock availability.</a:t>
          </a:r>
        </a:p>
      </dgm:t>
    </dgm:pt>
    <dgm:pt modelId="{6963C3FC-86AF-4601-98B2-8441A56F9D16}" type="parTrans" cxnId="{E56263DF-47AB-48AE-907F-B8B8167A158C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133A79-D22F-43ED-94BF-1C4B4D3072D1}" type="sibTrans" cxnId="{E56263DF-47AB-48AE-907F-B8B8167A158C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0678DC-38F9-4607-84D3-C51DE48C1627}">
      <dgm:prSet phldrT="[Text]" custT="1"/>
      <dgm:spPr/>
      <dgm:t>
        <a:bodyPr/>
        <a:lstStyle/>
        <a:p>
          <a:r>
            <a:rPr lang="en-GB" sz="2200" b="1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Example</a:t>
          </a:r>
          <a:r>
            <a:rPr lang="en-GB" sz="2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: Monthly sales reports, website traffic analysis, and customer demographics.</a:t>
          </a:r>
        </a:p>
      </dgm:t>
    </dgm:pt>
    <dgm:pt modelId="{E3FAA73A-535C-4292-86EE-106156A22C1F}" type="parTrans" cxnId="{12BF5B14-5B8A-45F6-B57E-71B44328D207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6FD5D7-4FCD-4C50-82BA-AB4F01A791D6}" type="sibTrans" cxnId="{12BF5B14-5B8A-45F6-B57E-71B44328D207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DD0944-2623-4712-8B70-2E462490C000}">
      <dgm:prSet custT="1"/>
      <dgm:spPr/>
      <dgm:t>
        <a:bodyPr/>
        <a:lstStyle/>
        <a:p>
          <a:r>
            <a:rPr lang="en-GB" sz="2200" b="1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Example</a:t>
          </a:r>
          <a:r>
            <a:rPr lang="en-GB" sz="2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: </a:t>
          </a:r>
          <a:r>
            <a:rPr lang="en-GB" sz="2200" dirty="0" err="1">
              <a:latin typeface="Arabic Typesetting" panose="020F0502020204030204" pitchFamily="66" charset="-78"/>
              <a:cs typeface="Arabic Typesetting" panose="020F0502020204030204" pitchFamily="66" charset="-78"/>
            </a:rPr>
            <a:t>Analyzing</a:t>
          </a:r>
          <a:r>
            <a:rPr lang="en-GB" sz="2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 why a particular product's sales spiked or dropped, understanding the impact of a marketing campaign.</a:t>
          </a:r>
        </a:p>
      </dgm:t>
    </dgm:pt>
    <dgm:pt modelId="{2E7C0D09-3CBE-458D-8137-0B46914A5459}" type="parTrans" cxnId="{6130C276-9CFA-4F47-947A-2F2D0211D28B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0EE26B-100E-4847-B3AC-9667459322B3}" type="sibTrans" cxnId="{6130C276-9CFA-4F47-947A-2F2D0211D28B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4B19012-0A8B-4B2F-9640-787461DDCCF7}" type="pres">
      <dgm:prSet presAssocID="{402CD7E8-E058-4CB4-89D4-C227B2FF197B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24E765CF-8B78-482E-A837-ACCB465F2BB2}" type="pres">
      <dgm:prSet presAssocID="{3E16C3C5-B8CD-48E8-B550-A9DAE76FC79E}" presName="composite" presStyleCnt="0"/>
      <dgm:spPr/>
    </dgm:pt>
    <dgm:pt modelId="{BBD10EBC-2AE5-4297-B6A7-19BC00A9FF96}" type="pres">
      <dgm:prSet presAssocID="{3E16C3C5-B8CD-48E8-B550-A9DAE76FC79E}" presName="FirstChild" presStyleLbl="revTx" presStyleIdx="0" presStyleCnt="10">
        <dgm:presLayoutVars>
          <dgm:chMax val="0"/>
          <dgm:chPref val="0"/>
          <dgm:bulletEnabled val="1"/>
        </dgm:presLayoutVars>
      </dgm:prSet>
      <dgm:spPr/>
    </dgm:pt>
    <dgm:pt modelId="{1E7E9E4C-1815-4304-8EBF-A42281706128}" type="pres">
      <dgm:prSet presAssocID="{3E16C3C5-B8CD-48E8-B550-A9DAE76FC79E}" presName="Parent" presStyleLbl="alignNode1" presStyleIdx="0" presStyleCnt="5">
        <dgm:presLayoutVars>
          <dgm:chMax val="3"/>
          <dgm:chPref val="3"/>
          <dgm:bulletEnabled val="1"/>
        </dgm:presLayoutVars>
      </dgm:prSet>
      <dgm:spPr/>
    </dgm:pt>
    <dgm:pt modelId="{3048894A-2595-47DA-936B-2FBE7DE1B080}" type="pres">
      <dgm:prSet presAssocID="{3E16C3C5-B8CD-48E8-B550-A9DAE76FC79E}" presName="Accent" presStyleLbl="parChTrans1D1" presStyleIdx="0" presStyleCnt="5"/>
      <dgm:spPr/>
    </dgm:pt>
    <dgm:pt modelId="{90FCF0BF-32D0-47C8-ABDC-13F420724D78}" type="pres">
      <dgm:prSet presAssocID="{3E16C3C5-B8CD-48E8-B550-A9DAE76FC79E}" presName="Child" presStyleLbl="revTx" presStyleIdx="1" presStyleCnt="10">
        <dgm:presLayoutVars>
          <dgm:chMax val="0"/>
          <dgm:chPref val="0"/>
          <dgm:bulletEnabled val="1"/>
        </dgm:presLayoutVars>
      </dgm:prSet>
      <dgm:spPr/>
    </dgm:pt>
    <dgm:pt modelId="{229EE014-0C72-4B41-BFAD-E6901E3064F5}" type="pres">
      <dgm:prSet presAssocID="{98580FD5-866D-475B-AE96-DCFC509504C3}" presName="sibTrans" presStyleCnt="0"/>
      <dgm:spPr/>
    </dgm:pt>
    <dgm:pt modelId="{023967F9-BCBF-4DBE-BC80-C2FD98B539E9}" type="pres">
      <dgm:prSet presAssocID="{5EE978A5-D324-40D4-BCEF-297A49CABA98}" presName="composite" presStyleCnt="0"/>
      <dgm:spPr/>
    </dgm:pt>
    <dgm:pt modelId="{0A1F3DC5-598D-451B-8474-4D945E02EA9D}" type="pres">
      <dgm:prSet presAssocID="{5EE978A5-D324-40D4-BCEF-297A49CABA98}" presName="FirstChild" presStyleLbl="revTx" presStyleIdx="2" presStyleCnt="10">
        <dgm:presLayoutVars>
          <dgm:chMax val="0"/>
          <dgm:chPref val="0"/>
          <dgm:bulletEnabled val="1"/>
        </dgm:presLayoutVars>
      </dgm:prSet>
      <dgm:spPr/>
    </dgm:pt>
    <dgm:pt modelId="{DAABE31A-9637-45F0-8626-0C44F648AB92}" type="pres">
      <dgm:prSet presAssocID="{5EE978A5-D324-40D4-BCEF-297A49CABA98}" presName="Parent" presStyleLbl="alignNode1" presStyleIdx="1" presStyleCnt="5">
        <dgm:presLayoutVars>
          <dgm:chMax val="3"/>
          <dgm:chPref val="3"/>
          <dgm:bulletEnabled val="1"/>
        </dgm:presLayoutVars>
      </dgm:prSet>
      <dgm:spPr/>
    </dgm:pt>
    <dgm:pt modelId="{81C64F48-80F6-4F59-BDB1-A9D25AD5669B}" type="pres">
      <dgm:prSet presAssocID="{5EE978A5-D324-40D4-BCEF-297A49CABA98}" presName="Accent" presStyleLbl="parChTrans1D1" presStyleIdx="1" presStyleCnt="5"/>
      <dgm:spPr/>
    </dgm:pt>
    <dgm:pt modelId="{5DE740E1-038F-4B96-8F34-4AF03D47A23D}" type="pres">
      <dgm:prSet presAssocID="{5EE978A5-D324-40D4-BCEF-297A49CABA98}" presName="Child" presStyleLbl="revTx" presStyleIdx="3" presStyleCnt="10">
        <dgm:presLayoutVars>
          <dgm:chMax val="0"/>
          <dgm:chPref val="0"/>
          <dgm:bulletEnabled val="1"/>
        </dgm:presLayoutVars>
      </dgm:prSet>
      <dgm:spPr/>
    </dgm:pt>
    <dgm:pt modelId="{1B401C67-227F-4707-ABF3-74B8DE233A09}" type="pres">
      <dgm:prSet presAssocID="{F6B87825-5C0F-4EDC-B1BD-241C86E672F3}" presName="sibTrans" presStyleCnt="0"/>
      <dgm:spPr/>
    </dgm:pt>
    <dgm:pt modelId="{FB14999A-6E3F-4668-9F65-AE43D1CC7BD4}" type="pres">
      <dgm:prSet presAssocID="{74C66810-854A-4C13-8236-342143F97DA3}" presName="composite" presStyleCnt="0"/>
      <dgm:spPr/>
    </dgm:pt>
    <dgm:pt modelId="{46F639B2-7564-4A44-9B63-1709B08BE072}" type="pres">
      <dgm:prSet presAssocID="{74C66810-854A-4C13-8236-342143F97DA3}" presName="FirstChild" presStyleLbl="revTx" presStyleIdx="4" presStyleCnt="10">
        <dgm:presLayoutVars>
          <dgm:chMax val="0"/>
          <dgm:chPref val="0"/>
          <dgm:bulletEnabled val="1"/>
        </dgm:presLayoutVars>
      </dgm:prSet>
      <dgm:spPr/>
    </dgm:pt>
    <dgm:pt modelId="{E40FAC6B-D703-4544-BAC6-66CC69327CC5}" type="pres">
      <dgm:prSet presAssocID="{74C66810-854A-4C13-8236-342143F97DA3}" presName="Parent" presStyleLbl="alignNode1" presStyleIdx="2" presStyleCnt="5">
        <dgm:presLayoutVars>
          <dgm:chMax val="3"/>
          <dgm:chPref val="3"/>
          <dgm:bulletEnabled val="1"/>
        </dgm:presLayoutVars>
      </dgm:prSet>
      <dgm:spPr/>
    </dgm:pt>
    <dgm:pt modelId="{191D3526-60AC-4680-A6D5-5D4EC67E1CD2}" type="pres">
      <dgm:prSet presAssocID="{74C66810-854A-4C13-8236-342143F97DA3}" presName="Accent" presStyleLbl="parChTrans1D1" presStyleIdx="2" presStyleCnt="5"/>
      <dgm:spPr/>
    </dgm:pt>
    <dgm:pt modelId="{13F09086-DCAE-432A-8C6F-01542A4B2C44}" type="pres">
      <dgm:prSet presAssocID="{74C66810-854A-4C13-8236-342143F97DA3}" presName="Child" presStyleLbl="revTx" presStyleIdx="5" presStyleCnt="10">
        <dgm:presLayoutVars>
          <dgm:chMax val="0"/>
          <dgm:chPref val="0"/>
          <dgm:bulletEnabled val="1"/>
        </dgm:presLayoutVars>
      </dgm:prSet>
      <dgm:spPr/>
    </dgm:pt>
    <dgm:pt modelId="{5C59C33F-ECEB-4F72-A6B7-E64FF93E5B15}" type="pres">
      <dgm:prSet presAssocID="{FD10E780-A745-454F-8494-CACF8F734005}" presName="sibTrans" presStyleCnt="0"/>
      <dgm:spPr/>
    </dgm:pt>
    <dgm:pt modelId="{101DAE63-B49D-4F3D-8266-40F9CA707601}" type="pres">
      <dgm:prSet presAssocID="{CE9E332F-9336-4038-873E-D5FB2E3EB361}" presName="composite" presStyleCnt="0"/>
      <dgm:spPr/>
    </dgm:pt>
    <dgm:pt modelId="{EDEEF967-80F7-421F-B963-F1A007E04F47}" type="pres">
      <dgm:prSet presAssocID="{CE9E332F-9336-4038-873E-D5FB2E3EB361}" presName="FirstChild" presStyleLbl="revTx" presStyleIdx="6" presStyleCnt="10">
        <dgm:presLayoutVars>
          <dgm:chMax val="0"/>
          <dgm:chPref val="0"/>
          <dgm:bulletEnabled val="1"/>
        </dgm:presLayoutVars>
      </dgm:prSet>
      <dgm:spPr/>
    </dgm:pt>
    <dgm:pt modelId="{EBDDAC0C-6E19-44B0-841F-56CE00437DD5}" type="pres">
      <dgm:prSet presAssocID="{CE9E332F-9336-4038-873E-D5FB2E3EB361}" presName="Parent" presStyleLbl="alignNode1" presStyleIdx="3" presStyleCnt="5">
        <dgm:presLayoutVars>
          <dgm:chMax val="3"/>
          <dgm:chPref val="3"/>
          <dgm:bulletEnabled val="1"/>
        </dgm:presLayoutVars>
      </dgm:prSet>
      <dgm:spPr/>
    </dgm:pt>
    <dgm:pt modelId="{627CF0AF-E783-4895-BB2D-C6B9F3019CDF}" type="pres">
      <dgm:prSet presAssocID="{CE9E332F-9336-4038-873E-D5FB2E3EB361}" presName="Accent" presStyleLbl="parChTrans1D1" presStyleIdx="3" presStyleCnt="5"/>
      <dgm:spPr/>
    </dgm:pt>
    <dgm:pt modelId="{FD23526C-63B9-4240-8BF6-49EA2ADD20F3}" type="pres">
      <dgm:prSet presAssocID="{CE9E332F-9336-4038-873E-D5FB2E3EB361}" presName="Child" presStyleLbl="revTx" presStyleIdx="7" presStyleCnt="10">
        <dgm:presLayoutVars>
          <dgm:chMax val="0"/>
          <dgm:chPref val="0"/>
          <dgm:bulletEnabled val="1"/>
        </dgm:presLayoutVars>
      </dgm:prSet>
      <dgm:spPr/>
    </dgm:pt>
    <dgm:pt modelId="{6C58C405-D29B-464F-8D55-AD4109102F31}" type="pres">
      <dgm:prSet presAssocID="{32A14C4B-4BCA-4BF5-980B-DC636930229A}" presName="sibTrans" presStyleCnt="0"/>
      <dgm:spPr/>
    </dgm:pt>
    <dgm:pt modelId="{A224359A-D74E-48CC-9D05-BC2CDB961935}" type="pres">
      <dgm:prSet presAssocID="{49979BA0-2AE8-4B75-84B0-BD292C50DF4D}" presName="composite" presStyleCnt="0"/>
      <dgm:spPr/>
    </dgm:pt>
    <dgm:pt modelId="{1CADCC49-77E0-41DA-96A7-A462961A7D82}" type="pres">
      <dgm:prSet presAssocID="{49979BA0-2AE8-4B75-84B0-BD292C50DF4D}" presName="FirstChild" presStyleLbl="revTx" presStyleIdx="8" presStyleCnt="10">
        <dgm:presLayoutVars>
          <dgm:chMax val="0"/>
          <dgm:chPref val="0"/>
          <dgm:bulletEnabled val="1"/>
        </dgm:presLayoutVars>
      </dgm:prSet>
      <dgm:spPr/>
    </dgm:pt>
    <dgm:pt modelId="{E7B59218-E739-405B-9E92-153C0EBC31B4}" type="pres">
      <dgm:prSet presAssocID="{49979BA0-2AE8-4B75-84B0-BD292C50DF4D}" presName="Parent" presStyleLbl="alignNode1" presStyleIdx="4" presStyleCnt="5">
        <dgm:presLayoutVars>
          <dgm:chMax val="3"/>
          <dgm:chPref val="3"/>
          <dgm:bulletEnabled val="1"/>
        </dgm:presLayoutVars>
      </dgm:prSet>
      <dgm:spPr/>
    </dgm:pt>
    <dgm:pt modelId="{D283EE23-36C8-4AF1-837A-607857FC3C3A}" type="pres">
      <dgm:prSet presAssocID="{49979BA0-2AE8-4B75-84B0-BD292C50DF4D}" presName="Accent" presStyleLbl="parChTrans1D1" presStyleIdx="4" presStyleCnt="5"/>
      <dgm:spPr/>
    </dgm:pt>
    <dgm:pt modelId="{CC37432C-2307-4381-9CD0-905F960592BF}" type="pres">
      <dgm:prSet presAssocID="{49979BA0-2AE8-4B75-84B0-BD292C50DF4D}" presName="Child" presStyleLbl="revTx" presStyleIdx="9" presStyleCnt="10">
        <dgm:presLayoutVars>
          <dgm:chMax val="0"/>
          <dgm:chPref val="0"/>
          <dgm:bulletEnabled val="1"/>
        </dgm:presLayoutVars>
      </dgm:prSet>
      <dgm:spPr/>
    </dgm:pt>
  </dgm:ptLst>
  <dgm:cxnLst>
    <dgm:cxn modelId="{E88F3A09-773E-4A95-967F-061EDDB80281}" type="presOf" srcId="{5EE978A5-D324-40D4-BCEF-297A49CABA98}" destId="{DAABE31A-9637-45F0-8626-0C44F648AB92}" srcOrd="0" destOrd="0" presId="urn:microsoft.com/office/officeart/2011/layout/TabList"/>
    <dgm:cxn modelId="{91F00313-8285-469A-8061-CE2DFAFDF71E}" srcId="{49979BA0-2AE8-4B75-84B0-BD292C50DF4D}" destId="{2000B020-883B-4BA8-A508-41B0E02B2215}" srcOrd="0" destOrd="0" parTransId="{9097FD54-C0E0-42A5-BBE4-0297F02EBBE8}" sibTransId="{C4DA471E-6A6B-4594-8CBB-DC03D8968DBA}"/>
    <dgm:cxn modelId="{12BF5B14-5B8A-45F6-B57E-71B44328D207}" srcId="{3E16C3C5-B8CD-48E8-B550-A9DAE76FC79E}" destId="{9B0678DC-38F9-4607-84D3-C51DE48C1627}" srcOrd="1" destOrd="0" parTransId="{E3FAA73A-535C-4292-86EE-106156A22C1F}" sibTransId="{356FD5D7-4FCD-4C50-82BA-AB4F01A791D6}"/>
    <dgm:cxn modelId="{B9942417-D0B3-4FB1-AFF5-C402C3FD1B42}" type="presOf" srcId="{C29EEC20-D9DB-4618-87E3-191F6DC2A4E2}" destId="{CC37432C-2307-4381-9CD0-905F960592BF}" srcOrd="0" destOrd="0" presId="urn:microsoft.com/office/officeart/2011/layout/TabList"/>
    <dgm:cxn modelId="{E77F7F1D-711F-42F4-A747-D909FDADBFC2}" type="presOf" srcId="{F0790B12-B3DC-4BCF-B321-35AEC27B6B84}" destId="{13F09086-DCAE-432A-8C6F-01542A4B2C44}" srcOrd="0" destOrd="0" presId="urn:microsoft.com/office/officeart/2011/layout/TabList"/>
    <dgm:cxn modelId="{91C19A26-19FE-4CE2-99E8-06D9D0EF7EF2}" type="presOf" srcId="{83FA049E-5517-475E-A5AA-30C621D3B066}" destId="{46F639B2-7564-4A44-9B63-1709B08BE072}" srcOrd="0" destOrd="0" presId="urn:microsoft.com/office/officeart/2011/layout/TabList"/>
    <dgm:cxn modelId="{E8A2E028-F84D-4AF0-9164-F099E4C85750}" type="presOf" srcId="{CE9E332F-9336-4038-873E-D5FB2E3EB361}" destId="{EBDDAC0C-6E19-44B0-841F-56CE00437DD5}" srcOrd="0" destOrd="0" presId="urn:microsoft.com/office/officeart/2011/layout/TabList"/>
    <dgm:cxn modelId="{4245BC2A-182C-4BA8-8347-D9DF03A0F4F5}" type="presOf" srcId="{30C40718-8AD5-47F8-975A-4C2843612C0C}" destId="{0A1F3DC5-598D-451B-8474-4D945E02EA9D}" srcOrd="0" destOrd="0" presId="urn:microsoft.com/office/officeart/2011/layout/TabList"/>
    <dgm:cxn modelId="{CE34022F-4AEB-45C2-9660-33D4AD2CE211}" srcId="{402CD7E8-E058-4CB4-89D4-C227B2FF197B}" destId="{CE9E332F-9336-4038-873E-D5FB2E3EB361}" srcOrd="3" destOrd="0" parTransId="{C019488B-4285-4DDB-AB01-EF8F396019BA}" sibTransId="{32A14C4B-4BCA-4BF5-980B-DC636930229A}"/>
    <dgm:cxn modelId="{D0A74545-E27A-484F-878A-A068ADAC6E36}" type="presOf" srcId="{0DDD0944-2623-4712-8B70-2E462490C000}" destId="{5DE740E1-038F-4B96-8F34-4AF03D47A23D}" srcOrd="0" destOrd="0" presId="urn:microsoft.com/office/officeart/2011/layout/TabList"/>
    <dgm:cxn modelId="{1EF5A751-D110-4DF2-8C97-928609F19B52}" srcId="{5EE978A5-D324-40D4-BCEF-297A49CABA98}" destId="{30C40718-8AD5-47F8-975A-4C2843612C0C}" srcOrd="0" destOrd="0" parTransId="{8E2D8DE6-D19F-46F8-A101-70CD1CF24D8A}" sibTransId="{57B7C8A6-40A8-46D0-9632-2CC31051EBE8}"/>
    <dgm:cxn modelId="{AC045273-7D98-4015-8A8D-A6BF6B545C78}" type="presOf" srcId="{49979BA0-2AE8-4B75-84B0-BD292C50DF4D}" destId="{E7B59218-E739-405B-9E92-153C0EBC31B4}" srcOrd="0" destOrd="0" presId="urn:microsoft.com/office/officeart/2011/layout/TabList"/>
    <dgm:cxn modelId="{6130C276-9CFA-4F47-947A-2F2D0211D28B}" srcId="{5EE978A5-D324-40D4-BCEF-297A49CABA98}" destId="{0DDD0944-2623-4712-8B70-2E462490C000}" srcOrd="1" destOrd="0" parTransId="{2E7C0D09-3CBE-458D-8137-0B46914A5459}" sibTransId="{360EE26B-100E-4847-B3AC-9667459322B3}"/>
    <dgm:cxn modelId="{B4B91E58-1AB0-4514-B190-557AE82FA1EC}" srcId="{402CD7E8-E058-4CB4-89D4-C227B2FF197B}" destId="{5EE978A5-D324-40D4-BCEF-297A49CABA98}" srcOrd="1" destOrd="0" parTransId="{89FDFBF5-CA84-45B2-9949-B12FE2700B79}" sibTransId="{F6B87825-5C0F-4EDC-B1BD-241C86E672F3}"/>
    <dgm:cxn modelId="{966CDA7B-666C-4A8D-B029-03D0EE1F2A54}" srcId="{CE9E332F-9336-4038-873E-D5FB2E3EB361}" destId="{827B3EBE-E6A5-45AA-BE83-814F6F0981FF}" srcOrd="1" destOrd="0" parTransId="{8637F4E7-A132-4956-B9A4-0AF87BFFBC1E}" sibTransId="{35E480EE-58DD-4E50-91D3-2CBC6AAA22C3}"/>
    <dgm:cxn modelId="{BE93FE83-7F67-455C-8818-40D4B06A35A7}" type="presOf" srcId="{9B0678DC-38F9-4607-84D3-C51DE48C1627}" destId="{90FCF0BF-32D0-47C8-ABDC-13F420724D78}" srcOrd="0" destOrd="0" presId="urn:microsoft.com/office/officeart/2011/layout/TabList"/>
    <dgm:cxn modelId="{46AAF588-63C4-4DB4-B166-B1C8942DFA1C}" type="presOf" srcId="{7F9A648D-1D6D-42BF-A39E-DB4900040604}" destId="{EDEEF967-80F7-421F-B963-F1A007E04F47}" srcOrd="0" destOrd="0" presId="urn:microsoft.com/office/officeart/2011/layout/TabList"/>
    <dgm:cxn modelId="{DE6C1389-0ABE-4C67-A261-53475F75E2C4}" type="presOf" srcId="{3E16C3C5-B8CD-48E8-B550-A9DAE76FC79E}" destId="{1E7E9E4C-1815-4304-8EBF-A42281706128}" srcOrd="0" destOrd="0" presId="urn:microsoft.com/office/officeart/2011/layout/TabList"/>
    <dgm:cxn modelId="{E28C718A-F232-4E6F-A2F3-321AE9373877}" srcId="{402CD7E8-E058-4CB4-89D4-C227B2FF197B}" destId="{49979BA0-2AE8-4B75-84B0-BD292C50DF4D}" srcOrd="4" destOrd="0" parTransId="{3C6DAE3A-90A7-4B5B-AF6B-4F3CFBD2F2DB}" sibTransId="{58F68569-1C69-401D-83B6-EABF0B269F5D}"/>
    <dgm:cxn modelId="{62C9BD99-80BF-4AF2-9E3D-89BBB5C94EC5}" srcId="{402CD7E8-E058-4CB4-89D4-C227B2FF197B}" destId="{3E16C3C5-B8CD-48E8-B550-A9DAE76FC79E}" srcOrd="0" destOrd="0" parTransId="{98C24AB1-5190-4426-9EA4-F502954DFB37}" sibTransId="{98580FD5-866D-475B-AE96-DCFC509504C3}"/>
    <dgm:cxn modelId="{37CAF9B0-88D0-4E13-928C-6A1EA9567C62}" type="presOf" srcId="{2000B020-883B-4BA8-A508-41B0E02B2215}" destId="{1CADCC49-77E0-41DA-96A7-A462961A7D82}" srcOrd="0" destOrd="0" presId="urn:microsoft.com/office/officeart/2011/layout/TabList"/>
    <dgm:cxn modelId="{864F2DC9-31D3-4896-B176-4EF463D4C0F8}" srcId="{49979BA0-2AE8-4B75-84B0-BD292C50DF4D}" destId="{C29EEC20-D9DB-4618-87E3-191F6DC2A4E2}" srcOrd="1" destOrd="0" parTransId="{2F6E3663-0C15-4C86-B4EA-35893E528B81}" sibTransId="{C27FF78A-61C0-41FB-909D-279CA1F93A71}"/>
    <dgm:cxn modelId="{966EF6D0-E1C0-495D-A7F1-B459E5AD511A}" type="presOf" srcId="{402CD7E8-E058-4CB4-89D4-C227B2FF197B}" destId="{24B19012-0A8B-4B2F-9640-787461DDCCF7}" srcOrd="0" destOrd="0" presId="urn:microsoft.com/office/officeart/2011/layout/TabList"/>
    <dgm:cxn modelId="{E539C2D1-213D-4A77-98BB-3212A1AD97E8}" type="presOf" srcId="{74C66810-854A-4C13-8236-342143F97DA3}" destId="{E40FAC6B-D703-4544-BAC6-66CC69327CC5}" srcOrd="0" destOrd="0" presId="urn:microsoft.com/office/officeart/2011/layout/TabList"/>
    <dgm:cxn modelId="{E56263DF-47AB-48AE-907F-B8B8167A158C}" srcId="{74C66810-854A-4C13-8236-342143F97DA3}" destId="{F0790B12-B3DC-4BCF-B321-35AEC27B6B84}" srcOrd="1" destOrd="0" parTransId="{6963C3FC-86AF-4601-98B2-8441A56F9D16}" sibTransId="{4C133A79-D22F-43ED-94BF-1C4B4D3072D1}"/>
    <dgm:cxn modelId="{B8437DDF-EF6A-42CF-AEA7-3B8652589E6C}" type="presOf" srcId="{7DFF8292-0131-40B1-9663-E002F349498C}" destId="{BBD10EBC-2AE5-4297-B6A7-19BC00A9FF96}" srcOrd="0" destOrd="0" presId="urn:microsoft.com/office/officeart/2011/layout/TabList"/>
    <dgm:cxn modelId="{3F43A3E0-087C-43E1-A344-5D3DF56696CF}" srcId="{74C66810-854A-4C13-8236-342143F97DA3}" destId="{83FA049E-5517-475E-A5AA-30C621D3B066}" srcOrd="0" destOrd="0" parTransId="{7EEB607C-DF64-444A-A31E-90941ECE5A3E}" sibTransId="{4AC840D6-F172-4F96-8475-8890CA78148F}"/>
    <dgm:cxn modelId="{C4B39AE3-1DA2-4063-BC1E-06C2760519F1}" srcId="{3E16C3C5-B8CD-48E8-B550-A9DAE76FC79E}" destId="{7DFF8292-0131-40B1-9663-E002F349498C}" srcOrd="0" destOrd="0" parTransId="{D71072C7-E207-4740-ABD6-3041609E3B2E}" sibTransId="{EE208514-E73D-49E9-A5BB-0EB134A18562}"/>
    <dgm:cxn modelId="{37E925EB-44F5-4B5F-A5C1-49CE1EF2F2CF}" srcId="{CE9E332F-9336-4038-873E-D5FB2E3EB361}" destId="{7F9A648D-1D6D-42BF-A39E-DB4900040604}" srcOrd="0" destOrd="0" parTransId="{777FE249-C530-487B-BF6D-AEEB16855352}" sibTransId="{77935F0F-64FF-4838-84D1-3E6C55844962}"/>
    <dgm:cxn modelId="{A0ABE3F0-B5E0-4861-907A-0A8324F15359}" srcId="{402CD7E8-E058-4CB4-89D4-C227B2FF197B}" destId="{74C66810-854A-4C13-8236-342143F97DA3}" srcOrd="2" destOrd="0" parTransId="{85A7BBE6-7F03-40CA-A523-5E86B5DBFF99}" sibTransId="{FD10E780-A745-454F-8494-CACF8F734005}"/>
    <dgm:cxn modelId="{244890F4-4008-44DC-B402-CB9857DC9B93}" type="presOf" srcId="{827B3EBE-E6A5-45AA-BE83-814F6F0981FF}" destId="{FD23526C-63B9-4240-8BF6-49EA2ADD20F3}" srcOrd="0" destOrd="0" presId="urn:microsoft.com/office/officeart/2011/layout/TabList"/>
    <dgm:cxn modelId="{8C99A381-8010-4EF0-936F-85D86C444E1A}" type="presParOf" srcId="{24B19012-0A8B-4B2F-9640-787461DDCCF7}" destId="{24E765CF-8B78-482E-A837-ACCB465F2BB2}" srcOrd="0" destOrd="0" presId="urn:microsoft.com/office/officeart/2011/layout/TabList"/>
    <dgm:cxn modelId="{ECC8592C-B86E-4780-8791-ADCE2D863778}" type="presParOf" srcId="{24E765CF-8B78-482E-A837-ACCB465F2BB2}" destId="{BBD10EBC-2AE5-4297-B6A7-19BC00A9FF96}" srcOrd="0" destOrd="0" presId="urn:microsoft.com/office/officeart/2011/layout/TabList"/>
    <dgm:cxn modelId="{550FE48A-FA72-4D54-82AD-BD8F86A057D8}" type="presParOf" srcId="{24E765CF-8B78-482E-A837-ACCB465F2BB2}" destId="{1E7E9E4C-1815-4304-8EBF-A42281706128}" srcOrd="1" destOrd="0" presId="urn:microsoft.com/office/officeart/2011/layout/TabList"/>
    <dgm:cxn modelId="{EA19AEC0-EFFB-42B2-AC86-EC692EA9496B}" type="presParOf" srcId="{24E765CF-8B78-482E-A837-ACCB465F2BB2}" destId="{3048894A-2595-47DA-936B-2FBE7DE1B080}" srcOrd="2" destOrd="0" presId="urn:microsoft.com/office/officeart/2011/layout/TabList"/>
    <dgm:cxn modelId="{A9706F7E-ED0C-4564-AB44-D3C53F263860}" type="presParOf" srcId="{24B19012-0A8B-4B2F-9640-787461DDCCF7}" destId="{90FCF0BF-32D0-47C8-ABDC-13F420724D78}" srcOrd="1" destOrd="0" presId="urn:microsoft.com/office/officeart/2011/layout/TabList"/>
    <dgm:cxn modelId="{197F8308-68CB-497E-A12E-A4D7226E7E14}" type="presParOf" srcId="{24B19012-0A8B-4B2F-9640-787461DDCCF7}" destId="{229EE014-0C72-4B41-BFAD-E6901E3064F5}" srcOrd="2" destOrd="0" presId="urn:microsoft.com/office/officeart/2011/layout/TabList"/>
    <dgm:cxn modelId="{C184FF78-CD8C-40B7-B972-F5C76EC69932}" type="presParOf" srcId="{24B19012-0A8B-4B2F-9640-787461DDCCF7}" destId="{023967F9-BCBF-4DBE-BC80-C2FD98B539E9}" srcOrd="3" destOrd="0" presId="urn:microsoft.com/office/officeart/2011/layout/TabList"/>
    <dgm:cxn modelId="{C07D4B0A-9EFC-4D9D-87BA-801E24469A9F}" type="presParOf" srcId="{023967F9-BCBF-4DBE-BC80-C2FD98B539E9}" destId="{0A1F3DC5-598D-451B-8474-4D945E02EA9D}" srcOrd="0" destOrd="0" presId="urn:microsoft.com/office/officeart/2011/layout/TabList"/>
    <dgm:cxn modelId="{D3D491E8-A15D-4883-ABB8-288710B0AEEE}" type="presParOf" srcId="{023967F9-BCBF-4DBE-BC80-C2FD98B539E9}" destId="{DAABE31A-9637-45F0-8626-0C44F648AB92}" srcOrd="1" destOrd="0" presId="urn:microsoft.com/office/officeart/2011/layout/TabList"/>
    <dgm:cxn modelId="{FB96BE40-DE25-4CD8-B33E-06A4BFD6B867}" type="presParOf" srcId="{023967F9-BCBF-4DBE-BC80-C2FD98B539E9}" destId="{81C64F48-80F6-4F59-BDB1-A9D25AD5669B}" srcOrd="2" destOrd="0" presId="urn:microsoft.com/office/officeart/2011/layout/TabList"/>
    <dgm:cxn modelId="{047A2F52-93A1-427E-AF55-F4DA3EC55892}" type="presParOf" srcId="{24B19012-0A8B-4B2F-9640-787461DDCCF7}" destId="{5DE740E1-038F-4B96-8F34-4AF03D47A23D}" srcOrd="4" destOrd="0" presId="urn:microsoft.com/office/officeart/2011/layout/TabList"/>
    <dgm:cxn modelId="{149B1D76-97DB-476E-92C4-D3E4F61BBB22}" type="presParOf" srcId="{24B19012-0A8B-4B2F-9640-787461DDCCF7}" destId="{1B401C67-227F-4707-ABF3-74B8DE233A09}" srcOrd="5" destOrd="0" presId="urn:microsoft.com/office/officeart/2011/layout/TabList"/>
    <dgm:cxn modelId="{8C5CEB20-7E61-46DD-80FB-F86617743149}" type="presParOf" srcId="{24B19012-0A8B-4B2F-9640-787461DDCCF7}" destId="{FB14999A-6E3F-4668-9F65-AE43D1CC7BD4}" srcOrd="6" destOrd="0" presId="urn:microsoft.com/office/officeart/2011/layout/TabList"/>
    <dgm:cxn modelId="{DDF2B06D-B8BA-47F5-ADA3-5776D7644EB2}" type="presParOf" srcId="{FB14999A-6E3F-4668-9F65-AE43D1CC7BD4}" destId="{46F639B2-7564-4A44-9B63-1709B08BE072}" srcOrd="0" destOrd="0" presId="urn:microsoft.com/office/officeart/2011/layout/TabList"/>
    <dgm:cxn modelId="{896B9ECB-F917-42BB-BD43-8FF5CE510342}" type="presParOf" srcId="{FB14999A-6E3F-4668-9F65-AE43D1CC7BD4}" destId="{E40FAC6B-D703-4544-BAC6-66CC69327CC5}" srcOrd="1" destOrd="0" presId="urn:microsoft.com/office/officeart/2011/layout/TabList"/>
    <dgm:cxn modelId="{0D421D69-8A0B-4D34-8BA3-ED531A35CCF8}" type="presParOf" srcId="{FB14999A-6E3F-4668-9F65-AE43D1CC7BD4}" destId="{191D3526-60AC-4680-A6D5-5D4EC67E1CD2}" srcOrd="2" destOrd="0" presId="urn:microsoft.com/office/officeart/2011/layout/TabList"/>
    <dgm:cxn modelId="{2ED85152-2ECA-4775-A5EB-A1DF14427313}" type="presParOf" srcId="{24B19012-0A8B-4B2F-9640-787461DDCCF7}" destId="{13F09086-DCAE-432A-8C6F-01542A4B2C44}" srcOrd="7" destOrd="0" presId="urn:microsoft.com/office/officeart/2011/layout/TabList"/>
    <dgm:cxn modelId="{0410D65C-000B-498C-B48F-59106CF5F779}" type="presParOf" srcId="{24B19012-0A8B-4B2F-9640-787461DDCCF7}" destId="{5C59C33F-ECEB-4F72-A6B7-E64FF93E5B15}" srcOrd="8" destOrd="0" presId="urn:microsoft.com/office/officeart/2011/layout/TabList"/>
    <dgm:cxn modelId="{14CC5089-10E0-4AC6-BE1A-C8EF19FF1BB1}" type="presParOf" srcId="{24B19012-0A8B-4B2F-9640-787461DDCCF7}" destId="{101DAE63-B49D-4F3D-8266-40F9CA707601}" srcOrd="9" destOrd="0" presId="urn:microsoft.com/office/officeart/2011/layout/TabList"/>
    <dgm:cxn modelId="{E63CCE2E-1A9A-403D-AD44-45A28C52BFFF}" type="presParOf" srcId="{101DAE63-B49D-4F3D-8266-40F9CA707601}" destId="{EDEEF967-80F7-421F-B963-F1A007E04F47}" srcOrd="0" destOrd="0" presId="urn:microsoft.com/office/officeart/2011/layout/TabList"/>
    <dgm:cxn modelId="{98F2D444-DC1A-44A1-A898-85F279B31E34}" type="presParOf" srcId="{101DAE63-B49D-4F3D-8266-40F9CA707601}" destId="{EBDDAC0C-6E19-44B0-841F-56CE00437DD5}" srcOrd="1" destOrd="0" presId="urn:microsoft.com/office/officeart/2011/layout/TabList"/>
    <dgm:cxn modelId="{52F27C35-EDF5-4EAE-8877-3B70223E4D33}" type="presParOf" srcId="{101DAE63-B49D-4F3D-8266-40F9CA707601}" destId="{627CF0AF-E783-4895-BB2D-C6B9F3019CDF}" srcOrd="2" destOrd="0" presId="urn:microsoft.com/office/officeart/2011/layout/TabList"/>
    <dgm:cxn modelId="{CC5B4331-0C39-4256-98B9-101603B48995}" type="presParOf" srcId="{24B19012-0A8B-4B2F-9640-787461DDCCF7}" destId="{FD23526C-63B9-4240-8BF6-49EA2ADD20F3}" srcOrd="10" destOrd="0" presId="urn:microsoft.com/office/officeart/2011/layout/TabList"/>
    <dgm:cxn modelId="{92DDC578-59E3-457F-97FB-8F3C8B598268}" type="presParOf" srcId="{24B19012-0A8B-4B2F-9640-787461DDCCF7}" destId="{6C58C405-D29B-464F-8D55-AD4109102F31}" srcOrd="11" destOrd="0" presId="urn:microsoft.com/office/officeart/2011/layout/TabList"/>
    <dgm:cxn modelId="{2388AE77-EC0A-4A5B-BAD1-FAA2A4E0EAD0}" type="presParOf" srcId="{24B19012-0A8B-4B2F-9640-787461DDCCF7}" destId="{A224359A-D74E-48CC-9D05-BC2CDB961935}" srcOrd="12" destOrd="0" presId="urn:microsoft.com/office/officeart/2011/layout/TabList"/>
    <dgm:cxn modelId="{272A8268-E822-4F4C-8C42-745C9D2E96CD}" type="presParOf" srcId="{A224359A-D74E-48CC-9D05-BC2CDB961935}" destId="{1CADCC49-77E0-41DA-96A7-A462961A7D82}" srcOrd="0" destOrd="0" presId="urn:microsoft.com/office/officeart/2011/layout/TabList"/>
    <dgm:cxn modelId="{23B88BBC-F9B6-46CA-8427-C2631F318BB0}" type="presParOf" srcId="{A224359A-D74E-48CC-9D05-BC2CDB961935}" destId="{E7B59218-E739-405B-9E92-153C0EBC31B4}" srcOrd="1" destOrd="0" presId="urn:microsoft.com/office/officeart/2011/layout/TabList"/>
    <dgm:cxn modelId="{5EDDB97E-F51D-493F-BCE1-B747106543CA}" type="presParOf" srcId="{A224359A-D74E-48CC-9D05-BC2CDB961935}" destId="{D283EE23-36C8-4AF1-837A-607857FC3C3A}" srcOrd="2" destOrd="0" presId="urn:microsoft.com/office/officeart/2011/layout/TabList"/>
    <dgm:cxn modelId="{36D46CC8-4B67-4838-98B8-1A24D5CABE06}" type="presParOf" srcId="{24B19012-0A8B-4B2F-9640-787461DDCCF7}" destId="{CC37432C-2307-4381-9CD0-905F960592BF}" srcOrd="13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8D9BC7-41A5-429B-B3F9-9509F708D188}" type="doc">
      <dgm:prSet loTypeId="urn:microsoft.com/office/officeart/2005/8/layout/orgChart1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CB2C137E-CDD8-4CE8-9191-7A80175B9C54}">
      <dgm:prSet phldrT="[Text]" custT="1"/>
      <dgm:spPr/>
      <dgm:t>
        <a:bodyPr/>
        <a:lstStyle/>
        <a:p>
          <a:r>
            <a:rPr lang="en-GB" sz="2000" b="1"/>
            <a:t>E-commerce </a:t>
          </a:r>
          <a:r>
            <a:rPr lang="en-GB" sz="2000" b="1" dirty="0"/>
            <a:t>Metrics</a:t>
          </a:r>
        </a:p>
      </dgm:t>
    </dgm:pt>
    <dgm:pt modelId="{292037C7-DB2B-47BE-975F-216A981C32E7}" type="parTrans" cxnId="{532D2079-7362-4497-9591-807862264AA5}">
      <dgm:prSet/>
      <dgm:spPr/>
      <dgm:t>
        <a:bodyPr/>
        <a:lstStyle/>
        <a:p>
          <a:endParaRPr lang="en-GB"/>
        </a:p>
      </dgm:t>
    </dgm:pt>
    <dgm:pt modelId="{1C495981-E7C6-44AB-8975-9D37C50933CD}" type="sibTrans" cxnId="{532D2079-7362-4497-9591-807862264AA5}">
      <dgm:prSet/>
      <dgm:spPr/>
      <dgm:t>
        <a:bodyPr/>
        <a:lstStyle/>
        <a:p>
          <a:endParaRPr lang="en-GB"/>
        </a:p>
      </dgm:t>
    </dgm:pt>
    <dgm:pt modelId="{A1AFB85D-B397-4B9C-B0B2-82B2B0142363}">
      <dgm:prSet phldrT="[Text]"/>
      <dgm:spPr/>
      <dgm:t>
        <a:bodyPr/>
        <a:lstStyle/>
        <a:p>
          <a:r>
            <a:rPr lang="en-GB" dirty="0"/>
            <a:t>Sales Conversion Rate</a:t>
          </a:r>
        </a:p>
      </dgm:t>
    </dgm:pt>
    <dgm:pt modelId="{92DE9B16-4623-489F-BEA6-186086334743}" type="parTrans" cxnId="{C0303CE6-9827-4E6C-8907-3E7EAA39AB7F}">
      <dgm:prSet/>
      <dgm:spPr/>
      <dgm:t>
        <a:bodyPr/>
        <a:lstStyle/>
        <a:p>
          <a:endParaRPr lang="en-GB"/>
        </a:p>
      </dgm:t>
    </dgm:pt>
    <dgm:pt modelId="{FE007294-C6ED-44B0-8AA0-36B8EBE197CC}" type="sibTrans" cxnId="{C0303CE6-9827-4E6C-8907-3E7EAA39AB7F}">
      <dgm:prSet/>
      <dgm:spPr/>
      <dgm:t>
        <a:bodyPr/>
        <a:lstStyle/>
        <a:p>
          <a:endParaRPr lang="en-GB"/>
        </a:p>
      </dgm:t>
    </dgm:pt>
    <dgm:pt modelId="{DE87C1EC-93B5-4E12-B204-407CB3A2EA70}">
      <dgm:prSet phldrT="[Text]"/>
      <dgm:spPr/>
      <dgm:t>
        <a:bodyPr/>
        <a:lstStyle/>
        <a:p>
          <a:r>
            <a:rPr lang="en-GB" dirty="0"/>
            <a:t>Average Order Value (AOV)</a:t>
          </a:r>
        </a:p>
      </dgm:t>
    </dgm:pt>
    <dgm:pt modelId="{ABD4ADDC-07DF-4396-8284-C9AF44E19D35}" type="parTrans" cxnId="{687B6138-9A6E-4F3A-9AA9-0FA57DF86BA6}">
      <dgm:prSet/>
      <dgm:spPr/>
      <dgm:t>
        <a:bodyPr/>
        <a:lstStyle/>
        <a:p>
          <a:endParaRPr lang="en-GB"/>
        </a:p>
      </dgm:t>
    </dgm:pt>
    <dgm:pt modelId="{B1C23F4F-D044-49A4-8523-3A6C437F58E6}" type="sibTrans" cxnId="{687B6138-9A6E-4F3A-9AA9-0FA57DF86BA6}">
      <dgm:prSet/>
      <dgm:spPr/>
      <dgm:t>
        <a:bodyPr/>
        <a:lstStyle/>
        <a:p>
          <a:endParaRPr lang="en-GB"/>
        </a:p>
      </dgm:t>
    </dgm:pt>
    <dgm:pt modelId="{F9AB749E-5BD4-4AE3-8751-A475D90875B7}">
      <dgm:prSet phldrT="[Text]"/>
      <dgm:spPr/>
      <dgm:t>
        <a:bodyPr/>
        <a:lstStyle/>
        <a:p>
          <a:r>
            <a:rPr lang="en-GB" dirty="0"/>
            <a:t>Customer Acquisition Cost (CAC)</a:t>
          </a:r>
        </a:p>
      </dgm:t>
    </dgm:pt>
    <dgm:pt modelId="{2D114CC0-504B-47DA-9B13-C7018ABF0346}" type="parTrans" cxnId="{81F9C6EE-DDB4-4545-AAE1-E226604D18B4}">
      <dgm:prSet/>
      <dgm:spPr/>
      <dgm:t>
        <a:bodyPr/>
        <a:lstStyle/>
        <a:p>
          <a:endParaRPr lang="en-GB"/>
        </a:p>
      </dgm:t>
    </dgm:pt>
    <dgm:pt modelId="{CA3966F6-F027-449E-9888-BDD79CF41C7D}" type="sibTrans" cxnId="{81F9C6EE-DDB4-4545-AAE1-E226604D18B4}">
      <dgm:prSet/>
      <dgm:spPr/>
      <dgm:t>
        <a:bodyPr/>
        <a:lstStyle/>
        <a:p>
          <a:endParaRPr lang="en-GB"/>
        </a:p>
      </dgm:t>
    </dgm:pt>
    <dgm:pt modelId="{C606305C-4C7B-4379-81DC-E66B26AC0BAA}">
      <dgm:prSet phldrT="[Text]"/>
      <dgm:spPr/>
      <dgm:t>
        <a:bodyPr/>
        <a:lstStyle/>
        <a:p>
          <a:r>
            <a:rPr lang="en-GB" dirty="0"/>
            <a:t>Customer Lifetime Value (CLV)</a:t>
          </a:r>
        </a:p>
      </dgm:t>
    </dgm:pt>
    <dgm:pt modelId="{31651571-C2B1-4678-8244-DF2213E2EC16}" type="parTrans" cxnId="{1B4C89D7-A831-4F28-B4A2-8B9D0168FE7F}">
      <dgm:prSet/>
      <dgm:spPr/>
      <dgm:t>
        <a:bodyPr/>
        <a:lstStyle/>
        <a:p>
          <a:endParaRPr lang="en-GB"/>
        </a:p>
      </dgm:t>
    </dgm:pt>
    <dgm:pt modelId="{45CAD6E4-4A33-449B-A6F2-B43613A6DE6F}" type="sibTrans" cxnId="{1B4C89D7-A831-4F28-B4A2-8B9D0168FE7F}">
      <dgm:prSet/>
      <dgm:spPr/>
      <dgm:t>
        <a:bodyPr/>
        <a:lstStyle/>
        <a:p>
          <a:endParaRPr lang="en-GB"/>
        </a:p>
      </dgm:t>
    </dgm:pt>
    <dgm:pt modelId="{E7BDDAC7-5FF2-42AF-910A-E3A2C6330908}">
      <dgm:prSet phldrT="[Text]"/>
      <dgm:spPr/>
      <dgm:t>
        <a:bodyPr/>
        <a:lstStyle/>
        <a:p>
          <a:r>
            <a:rPr lang="en-GB" dirty="0"/>
            <a:t>Shopping Cart Abandonment Rate</a:t>
          </a:r>
        </a:p>
      </dgm:t>
    </dgm:pt>
    <dgm:pt modelId="{9EF1531E-15E2-425F-987A-14152375E1C8}" type="parTrans" cxnId="{0C7FBC1C-B6B4-43F4-86D5-EEB5410F2570}">
      <dgm:prSet/>
      <dgm:spPr/>
      <dgm:t>
        <a:bodyPr/>
        <a:lstStyle/>
        <a:p>
          <a:endParaRPr lang="en-GB"/>
        </a:p>
      </dgm:t>
    </dgm:pt>
    <dgm:pt modelId="{83CB476F-2029-4608-A84C-0E8C91B5D7D0}" type="sibTrans" cxnId="{0C7FBC1C-B6B4-43F4-86D5-EEB5410F2570}">
      <dgm:prSet/>
      <dgm:spPr/>
      <dgm:t>
        <a:bodyPr/>
        <a:lstStyle/>
        <a:p>
          <a:endParaRPr lang="en-GB"/>
        </a:p>
      </dgm:t>
    </dgm:pt>
    <dgm:pt modelId="{C14B9E6D-0F8C-44E3-B8EF-9A200CE629FB}">
      <dgm:prSet phldrT="[Text]"/>
      <dgm:spPr/>
      <dgm:t>
        <a:bodyPr/>
        <a:lstStyle/>
        <a:p>
          <a:r>
            <a:rPr lang="en-GB" dirty="0"/>
            <a:t>Returning Customer Rate</a:t>
          </a:r>
        </a:p>
      </dgm:t>
    </dgm:pt>
    <dgm:pt modelId="{F75B7A7D-749E-45F9-9337-B8258FB45F2F}" type="parTrans" cxnId="{729AC695-9C45-46B9-8BF5-CA7A99DEDB48}">
      <dgm:prSet/>
      <dgm:spPr/>
      <dgm:t>
        <a:bodyPr/>
        <a:lstStyle/>
        <a:p>
          <a:endParaRPr lang="en-GB"/>
        </a:p>
      </dgm:t>
    </dgm:pt>
    <dgm:pt modelId="{228A1723-4314-4073-B515-BE3225762F5F}" type="sibTrans" cxnId="{729AC695-9C45-46B9-8BF5-CA7A99DEDB48}">
      <dgm:prSet/>
      <dgm:spPr/>
      <dgm:t>
        <a:bodyPr/>
        <a:lstStyle/>
        <a:p>
          <a:endParaRPr lang="en-GB"/>
        </a:p>
      </dgm:t>
    </dgm:pt>
    <dgm:pt modelId="{38E13B93-D014-4D0D-B05E-4CAA30FB0435}">
      <dgm:prSet phldrT="[Text]"/>
      <dgm:spPr/>
      <dgm:t>
        <a:bodyPr/>
        <a:lstStyle/>
        <a:p>
          <a:r>
            <a:rPr lang="en-GB" dirty="0"/>
            <a:t>Bounce Rate</a:t>
          </a:r>
        </a:p>
      </dgm:t>
    </dgm:pt>
    <dgm:pt modelId="{0718CC9B-3CB3-4409-896C-72D9B747D180}" type="parTrans" cxnId="{6A522955-AC97-4B8B-8814-77FB95EBDA90}">
      <dgm:prSet/>
      <dgm:spPr/>
      <dgm:t>
        <a:bodyPr/>
        <a:lstStyle/>
        <a:p>
          <a:endParaRPr lang="en-GB"/>
        </a:p>
      </dgm:t>
    </dgm:pt>
    <dgm:pt modelId="{E8A9408B-9EEA-4B48-AFFE-2D8830DE8A1F}" type="sibTrans" cxnId="{6A522955-AC97-4B8B-8814-77FB95EBDA90}">
      <dgm:prSet/>
      <dgm:spPr/>
      <dgm:t>
        <a:bodyPr/>
        <a:lstStyle/>
        <a:p>
          <a:endParaRPr lang="en-GB"/>
        </a:p>
      </dgm:t>
    </dgm:pt>
    <dgm:pt modelId="{03ECBD12-FB95-45A4-9891-416E07677953}">
      <dgm:prSet phldrT="[Text]"/>
      <dgm:spPr/>
      <dgm:t>
        <a:bodyPr/>
        <a:lstStyle/>
        <a:p>
          <a:r>
            <a:rPr lang="en-GB" dirty="0"/>
            <a:t>Net Promoter Score (NPS)</a:t>
          </a:r>
        </a:p>
      </dgm:t>
    </dgm:pt>
    <dgm:pt modelId="{45BDB2E5-4B82-486F-B0E2-E8E167EB2DC0}" type="parTrans" cxnId="{8CC7D4A3-4AE3-4070-974C-6F5883A90C08}">
      <dgm:prSet/>
      <dgm:spPr/>
      <dgm:t>
        <a:bodyPr/>
        <a:lstStyle/>
        <a:p>
          <a:endParaRPr lang="en-GB"/>
        </a:p>
      </dgm:t>
    </dgm:pt>
    <dgm:pt modelId="{54E8E109-D2F0-4E86-AE12-6AB99C223345}" type="sibTrans" cxnId="{8CC7D4A3-4AE3-4070-974C-6F5883A90C08}">
      <dgm:prSet/>
      <dgm:spPr/>
      <dgm:t>
        <a:bodyPr/>
        <a:lstStyle/>
        <a:p>
          <a:endParaRPr lang="en-GB"/>
        </a:p>
      </dgm:t>
    </dgm:pt>
    <dgm:pt modelId="{9FBED0CC-C051-4EC1-97E5-40674129CD42}">
      <dgm:prSet phldrT="[Text]"/>
      <dgm:spPr/>
      <dgm:t>
        <a:bodyPr/>
        <a:lstStyle/>
        <a:p>
          <a:r>
            <a:rPr lang="en-GB" dirty="0"/>
            <a:t>Product Pricing Strategy</a:t>
          </a:r>
        </a:p>
      </dgm:t>
    </dgm:pt>
    <dgm:pt modelId="{B33E3A7E-1F98-44F1-BEDE-5226EDDF2C06}" type="parTrans" cxnId="{34B1B057-8B7A-4C2D-92C2-5BD3885271AE}">
      <dgm:prSet/>
      <dgm:spPr/>
      <dgm:t>
        <a:bodyPr/>
        <a:lstStyle/>
        <a:p>
          <a:endParaRPr lang="en-GB"/>
        </a:p>
      </dgm:t>
    </dgm:pt>
    <dgm:pt modelId="{A08B6FD5-D149-4805-8B3D-EF67C619E8FC}" type="sibTrans" cxnId="{34B1B057-8B7A-4C2D-92C2-5BD3885271AE}">
      <dgm:prSet/>
      <dgm:spPr/>
      <dgm:t>
        <a:bodyPr/>
        <a:lstStyle/>
        <a:p>
          <a:endParaRPr lang="en-GB"/>
        </a:p>
      </dgm:t>
    </dgm:pt>
    <dgm:pt modelId="{3DD07911-9BAA-4F10-A1E7-14C78C049EEE}">
      <dgm:prSet phldrT="[Text]"/>
      <dgm:spPr/>
      <dgm:t>
        <a:bodyPr/>
        <a:lstStyle/>
        <a:p>
          <a:r>
            <a:rPr lang="en-GB" dirty="0"/>
            <a:t>Upselling &amp; Cross-selling Techniques</a:t>
          </a:r>
        </a:p>
      </dgm:t>
    </dgm:pt>
    <dgm:pt modelId="{5E221635-2CBF-43EB-B558-9F3DA829CA4B}" type="parTrans" cxnId="{9194761C-6060-4B90-9481-B3065FDF2F7F}">
      <dgm:prSet/>
      <dgm:spPr/>
      <dgm:t>
        <a:bodyPr/>
        <a:lstStyle/>
        <a:p>
          <a:endParaRPr lang="en-GB"/>
        </a:p>
      </dgm:t>
    </dgm:pt>
    <dgm:pt modelId="{1FC69881-1C58-4141-9EAE-8EFD96CBC021}" type="sibTrans" cxnId="{9194761C-6060-4B90-9481-B3065FDF2F7F}">
      <dgm:prSet/>
      <dgm:spPr/>
      <dgm:t>
        <a:bodyPr/>
        <a:lstStyle/>
        <a:p>
          <a:endParaRPr lang="en-GB"/>
        </a:p>
      </dgm:t>
    </dgm:pt>
    <dgm:pt modelId="{7DE82FBB-0FF0-4E76-BA5B-5DD0C71A42FC}">
      <dgm:prSet phldrT="[Text]"/>
      <dgm:spPr/>
      <dgm:t>
        <a:bodyPr/>
        <a:lstStyle/>
        <a:p>
          <a:r>
            <a:rPr lang="en-GB"/>
            <a:t>Marketing Spend</a:t>
          </a:r>
          <a:endParaRPr lang="en-GB" dirty="0"/>
        </a:p>
      </dgm:t>
    </dgm:pt>
    <dgm:pt modelId="{5FBA9675-FCA9-4CD0-8601-C04AD2F235BF}" type="parTrans" cxnId="{7448538E-D567-40E6-AC61-5FD509486B04}">
      <dgm:prSet/>
      <dgm:spPr/>
      <dgm:t>
        <a:bodyPr/>
        <a:lstStyle/>
        <a:p>
          <a:endParaRPr lang="en-GB"/>
        </a:p>
      </dgm:t>
    </dgm:pt>
    <dgm:pt modelId="{E2D4944A-FAF6-4EDB-A678-4C208673D10A}" type="sibTrans" cxnId="{7448538E-D567-40E6-AC61-5FD509486B04}">
      <dgm:prSet/>
      <dgm:spPr/>
      <dgm:t>
        <a:bodyPr/>
        <a:lstStyle/>
        <a:p>
          <a:endParaRPr lang="en-GB"/>
        </a:p>
      </dgm:t>
    </dgm:pt>
    <dgm:pt modelId="{838CA182-4869-4814-9B4D-3399B9E68B7D}">
      <dgm:prSet phldrT="[Text]"/>
      <dgm:spPr/>
      <dgm:t>
        <a:bodyPr/>
        <a:lstStyle/>
        <a:p>
          <a:r>
            <a:rPr lang="en-GB"/>
            <a:t>Sales &amp; Promotions</a:t>
          </a:r>
          <a:endParaRPr lang="en-GB" dirty="0"/>
        </a:p>
      </dgm:t>
    </dgm:pt>
    <dgm:pt modelId="{637938F6-F1EA-4248-B60B-2E0CD58C083D}" type="parTrans" cxnId="{5F0D1CA8-EC24-41E1-AC80-1AB4BD9EAA60}">
      <dgm:prSet/>
      <dgm:spPr/>
      <dgm:t>
        <a:bodyPr/>
        <a:lstStyle/>
        <a:p>
          <a:endParaRPr lang="en-GB"/>
        </a:p>
      </dgm:t>
    </dgm:pt>
    <dgm:pt modelId="{06A01198-5E8D-4AFB-B41F-350B7DECA11B}" type="sibTrans" cxnId="{5F0D1CA8-EC24-41E1-AC80-1AB4BD9EAA60}">
      <dgm:prSet/>
      <dgm:spPr/>
      <dgm:t>
        <a:bodyPr/>
        <a:lstStyle/>
        <a:p>
          <a:endParaRPr lang="en-GB"/>
        </a:p>
      </dgm:t>
    </dgm:pt>
    <dgm:pt modelId="{FECEF444-EA49-4E90-A10D-7A7295758884}">
      <dgm:prSet phldrT="[Text]"/>
      <dgm:spPr/>
      <dgm:t>
        <a:bodyPr/>
        <a:lstStyle/>
        <a:p>
          <a:r>
            <a:rPr lang="en-GB"/>
            <a:t>Customer Onboarding Process</a:t>
          </a:r>
          <a:endParaRPr lang="en-GB" dirty="0"/>
        </a:p>
      </dgm:t>
    </dgm:pt>
    <dgm:pt modelId="{0736C459-3E56-4B64-9682-6A4C0CE74957}" type="parTrans" cxnId="{021F102B-8326-4405-9853-D734B5089FDB}">
      <dgm:prSet/>
      <dgm:spPr/>
      <dgm:t>
        <a:bodyPr/>
        <a:lstStyle/>
        <a:p>
          <a:endParaRPr lang="en-GB"/>
        </a:p>
      </dgm:t>
    </dgm:pt>
    <dgm:pt modelId="{D18D388D-5110-4797-B782-3BDD162EDB82}" type="sibTrans" cxnId="{021F102B-8326-4405-9853-D734B5089FDB}">
      <dgm:prSet/>
      <dgm:spPr/>
      <dgm:t>
        <a:bodyPr/>
        <a:lstStyle/>
        <a:p>
          <a:endParaRPr lang="en-GB"/>
        </a:p>
      </dgm:t>
    </dgm:pt>
    <dgm:pt modelId="{0AD34125-0F99-486E-9BE4-992F964AC124}">
      <dgm:prSet phldrT="[Text]"/>
      <dgm:spPr/>
      <dgm:t>
        <a:bodyPr/>
        <a:lstStyle/>
        <a:p>
          <a:r>
            <a:rPr lang="en-GB" dirty="0"/>
            <a:t>Customer Retention Programs</a:t>
          </a:r>
        </a:p>
      </dgm:t>
    </dgm:pt>
    <dgm:pt modelId="{4A3F6CB6-22C7-462F-A814-A66BCAF1B318}" type="parTrans" cxnId="{FE5C2C67-AC55-48AF-9137-63D60FF94DC2}">
      <dgm:prSet/>
      <dgm:spPr/>
      <dgm:t>
        <a:bodyPr/>
        <a:lstStyle/>
        <a:p>
          <a:endParaRPr lang="en-GB"/>
        </a:p>
      </dgm:t>
    </dgm:pt>
    <dgm:pt modelId="{4D5DC9EA-CE8F-4226-9E37-4B8050A88A30}" type="sibTrans" cxnId="{FE5C2C67-AC55-48AF-9137-63D60FF94DC2}">
      <dgm:prSet/>
      <dgm:spPr/>
      <dgm:t>
        <a:bodyPr/>
        <a:lstStyle/>
        <a:p>
          <a:endParaRPr lang="en-GB"/>
        </a:p>
      </dgm:t>
    </dgm:pt>
    <dgm:pt modelId="{B5E9696F-305F-49F0-A1A9-5D560C331734}">
      <dgm:prSet phldrT="[Text]"/>
      <dgm:spPr/>
      <dgm:t>
        <a:bodyPr/>
        <a:lstStyle/>
        <a:p>
          <a:r>
            <a:rPr lang="en-GB" dirty="0"/>
            <a:t>Repeat Purchase Rate</a:t>
          </a:r>
        </a:p>
      </dgm:t>
    </dgm:pt>
    <dgm:pt modelId="{489EC921-356B-479E-BE40-EA6D6918AB9E}" type="parTrans" cxnId="{FF410C85-8EF6-4F82-9D81-F5FFC3B98838}">
      <dgm:prSet/>
      <dgm:spPr/>
      <dgm:t>
        <a:bodyPr/>
        <a:lstStyle/>
        <a:p>
          <a:endParaRPr lang="en-GB"/>
        </a:p>
      </dgm:t>
    </dgm:pt>
    <dgm:pt modelId="{703D82DF-386D-41A6-AE34-45B570B61296}" type="sibTrans" cxnId="{FF410C85-8EF6-4F82-9D81-F5FFC3B98838}">
      <dgm:prSet/>
      <dgm:spPr/>
      <dgm:t>
        <a:bodyPr/>
        <a:lstStyle/>
        <a:p>
          <a:endParaRPr lang="en-GB"/>
        </a:p>
      </dgm:t>
    </dgm:pt>
    <dgm:pt modelId="{0AFBF86C-6B9B-42C2-A07A-2D55F77339FF}">
      <dgm:prSet phldrT="[Text]"/>
      <dgm:spPr/>
      <dgm:t>
        <a:bodyPr/>
        <a:lstStyle/>
        <a:p>
          <a:r>
            <a:rPr lang="en-GB"/>
            <a:t>Average Purchase Frequency</a:t>
          </a:r>
          <a:endParaRPr lang="en-GB" dirty="0"/>
        </a:p>
      </dgm:t>
    </dgm:pt>
    <dgm:pt modelId="{D6FC6E4E-26AA-4D5B-A3AD-F81E9404E747}" type="parTrans" cxnId="{124D8240-9338-4716-8810-F241983C078D}">
      <dgm:prSet/>
      <dgm:spPr/>
      <dgm:t>
        <a:bodyPr/>
        <a:lstStyle/>
        <a:p>
          <a:endParaRPr lang="en-GB"/>
        </a:p>
      </dgm:t>
    </dgm:pt>
    <dgm:pt modelId="{6EBA8D85-897B-4476-9FFE-256242EAAB1E}" type="sibTrans" cxnId="{124D8240-9338-4716-8810-F241983C078D}">
      <dgm:prSet/>
      <dgm:spPr/>
      <dgm:t>
        <a:bodyPr/>
        <a:lstStyle/>
        <a:p>
          <a:endParaRPr lang="en-GB"/>
        </a:p>
      </dgm:t>
    </dgm:pt>
    <dgm:pt modelId="{B41059CB-395C-4D64-B728-D464203D3546}">
      <dgm:prSet phldrT="[Text]"/>
      <dgm:spPr/>
      <dgm:t>
        <a:bodyPr/>
        <a:lstStyle/>
        <a:p>
          <a:r>
            <a:rPr lang="en-GB" dirty="0"/>
            <a:t>Checkout Process Optimization</a:t>
          </a:r>
        </a:p>
      </dgm:t>
    </dgm:pt>
    <dgm:pt modelId="{3F4E8D27-07B6-4060-B3CC-5DAE294DA880}" type="parTrans" cxnId="{12909257-0B9D-4BF5-9A95-8DC670307128}">
      <dgm:prSet/>
      <dgm:spPr/>
      <dgm:t>
        <a:bodyPr/>
        <a:lstStyle/>
        <a:p>
          <a:endParaRPr lang="en-GB"/>
        </a:p>
      </dgm:t>
    </dgm:pt>
    <dgm:pt modelId="{F5CC65BA-6A88-44DA-8E19-7B29D998E599}" type="sibTrans" cxnId="{12909257-0B9D-4BF5-9A95-8DC670307128}">
      <dgm:prSet/>
      <dgm:spPr/>
      <dgm:t>
        <a:bodyPr/>
        <a:lstStyle/>
        <a:p>
          <a:endParaRPr lang="en-GB"/>
        </a:p>
      </dgm:t>
    </dgm:pt>
    <dgm:pt modelId="{6F31581E-CCCC-4CCC-97FC-1E97B499999F}">
      <dgm:prSet phldrT="[Text]"/>
      <dgm:spPr/>
      <dgm:t>
        <a:bodyPr/>
        <a:lstStyle/>
        <a:p>
          <a:r>
            <a:rPr lang="en-GB"/>
            <a:t>Payment Options</a:t>
          </a:r>
          <a:endParaRPr lang="en-GB" dirty="0"/>
        </a:p>
      </dgm:t>
    </dgm:pt>
    <dgm:pt modelId="{E5625A40-90DE-4B79-B405-CEA19160D4F4}" type="parTrans" cxnId="{079E723E-A497-426D-B849-470C3B22F273}">
      <dgm:prSet/>
      <dgm:spPr/>
      <dgm:t>
        <a:bodyPr/>
        <a:lstStyle/>
        <a:p>
          <a:endParaRPr lang="en-GB"/>
        </a:p>
      </dgm:t>
    </dgm:pt>
    <dgm:pt modelId="{77D2B4E9-86F0-4C2A-96AE-1B6F6873AA07}" type="sibTrans" cxnId="{079E723E-A497-426D-B849-470C3B22F273}">
      <dgm:prSet/>
      <dgm:spPr/>
      <dgm:t>
        <a:bodyPr/>
        <a:lstStyle/>
        <a:p>
          <a:endParaRPr lang="en-GB"/>
        </a:p>
      </dgm:t>
    </dgm:pt>
    <dgm:pt modelId="{F3642120-8FF5-4EE3-B2E7-B0D352F0EECA}">
      <dgm:prSet phldrT="[Text]"/>
      <dgm:spPr/>
      <dgm:t>
        <a:bodyPr/>
        <a:lstStyle/>
        <a:p>
          <a:r>
            <a:rPr lang="en-GB"/>
            <a:t>Cart Recovery Strategies</a:t>
          </a:r>
          <a:endParaRPr lang="en-GB" dirty="0"/>
        </a:p>
      </dgm:t>
    </dgm:pt>
    <dgm:pt modelId="{0B84987B-8267-4C8A-A16B-C769B19D8B21}" type="parTrans" cxnId="{A21F1CAF-B1E9-453A-995B-DD00D8BA3820}">
      <dgm:prSet/>
      <dgm:spPr/>
      <dgm:t>
        <a:bodyPr/>
        <a:lstStyle/>
        <a:p>
          <a:endParaRPr lang="en-GB"/>
        </a:p>
      </dgm:t>
    </dgm:pt>
    <dgm:pt modelId="{FEA6F90E-65A9-445D-883D-8867ADE22B53}" type="sibTrans" cxnId="{A21F1CAF-B1E9-453A-995B-DD00D8BA3820}">
      <dgm:prSet/>
      <dgm:spPr/>
      <dgm:t>
        <a:bodyPr/>
        <a:lstStyle/>
        <a:p>
          <a:endParaRPr lang="en-GB"/>
        </a:p>
      </dgm:t>
    </dgm:pt>
    <dgm:pt modelId="{E662BE7E-4A69-42AD-A0F3-29EADDFF560F}">
      <dgm:prSet phldrT="[Text]"/>
      <dgm:spPr/>
      <dgm:t>
        <a:bodyPr/>
        <a:lstStyle/>
        <a:p>
          <a:r>
            <a:rPr lang="en-GB"/>
            <a:t>Loyalty Programs</a:t>
          </a:r>
          <a:endParaRPr lang="en-GB" dirty="0"/>
        </a:p>
      </dgm:t>
    </dgm:pt>
    <dgm:pt modelId="{85FACD96-6ADB-406A-958B-2FF4B85447E7}" type="parTrans" cxnId="{9FD15C94-712B-4F1E-871E-CC49A69C536E}">
      <dgm:prSet/>
      <dgm:spPr/>
      <dgm:t>
        <a:bodyPr/>
        <a:lstStyle/>
        <a:p>
          <a:endParaRPr lang="en-GB"/>
        </a:p>
      </dgm:t>
    </dgm:pt>
    <dgm:pt modelId="{754784FE-8E48-46E2-A4B9-95DA23184FEE}" type="sibTrans" cxnId="{9FD15C94-712B-4F1E-871E-CC49A69C536E}">
      <dgm:prSet/>
      <dgm:spPr/>
      <dgm:t>
        <a:bodyPr/>
        <a:lstStyle/>
        <a:p>
          <a:endParaRPr lang="en-GB"/>
        </a:p>
      </dgm:t>
    </dgm:pt>
    <dgm:pt modelId="{3B8F3C2B-FA84-4844-B2DB-D31ADD1FC561}">
      <dgm:prSet phldrT="[Text]"/>
      <dgm:spPr/>
      <dgm:t>
        <a:bodyPr/>
        <a:lstStyle/>
        <a:p>
          <a:r>
            <a:rPr lang="en-GB"/>
            <a:t>Email Marketing</a:t>
          </a:r>
          <a:endParaRPr lang="en-GB" dirty="0"/>
        </a:p>
      </dgm:t>
    </dgm:pt>
    <dgm:pt modelId="{24BF6CD4-DA2D-4852-89C0-C024080C3462}" type="parTrans" cxnId="{3EDDD6BB-EC94-4AFB-90B4-35DDBE9192D3}">
      <dgm:prSet/>
      <dgm:spPr/>
      <dgm:t>
        <a:bodyPr/>
        <a:lstStyle/>
        <a:p>
          <a:endParaRPr lang="en-GB"/>
        </a:p>
      </dgm:t>
    </dgm:pt>
    <dgm:pt modelId="{DD301827-80E5-49D4-9FE7-D1A3730BC352}" type="sibTrans" cxnId="{3EDDD6BB-EC94-4AFB-90B4-35DDBE9192D3}">
      <dgm:prSet/>
      <dgm:spPr/>
      <dgm:t>
        <a:bodyPr/>
        <a:lstStyle/>
        <a:p>
          <a:endParaRPr lang="en-GB"/>
        </a:p>
      </dgm:t>
    </dgm:pt>
    <dgm:pt modelId="{FADA9617-CBBE-401D-8BDF-C0A3FF5F4318}">
      <dgm:prSet phldrT="[Text]"/>
      <dgm:spPr/>
      <dgm:t>
        <a:bodyPr/>
        <a:lstStyle/>
        <a:p>
          <a:r>
            <a:rPr lang="en-GB"/>
            <a:t>Customer Engagement</a:t>
          </a:r>
          <a:endParaRPr lang="en-GB" dirty="0"/>
        </a:p>
      </dgm:t>
    </dgm:pt>
    <dgm:pt modelId="{4A7CA9A3-14EF-42FF-81AE-F089D230F511}" type="parTrans" cxnId="{8A234622-0D89-4E7C-A665-B08555C1E84E}">
      <dgm:prSet/>
      <dgm:spPr/>
      <dgm:t>
        <a:bodyPr/>
        <a:lstStyle/>
        <a:p>
          <a:endParaRPr lang="en-GB"/>
        </a:p>
      </dgm:t>
    </dgm:pt>
    <dgm:pt modelId="{0280A0E8-FA81-480D-BEDC-1203F0439E30}" type="sibTrans" cxnId="{8A234622-0D89-4E7C-A665-B08555C1E84E}">
      <dgm:prSet/>
      <dgm:spPr/>
      <dgm:t>
        <a:bodyPr/>
        <a:lstStyle/>
        <a:p>
          <a:endParaRPr lang="en-GB"/>
        </a:p>
      </dgm:t>
    </dgm:pt>
    <dgm:pt modelId="{860294FE-1FED-4B39-911D-62CDECE209B2}">
      <dgm:prSet phldrT="[Text]"/>
      <dgm:spPr/>
      <dgm:t>
        <a:bodyPr/>
        <a:lstStyle/>
        <a:p>
          <a:r>
            <a:rPr lang="en-GB"/>
            <a:t>Website Load Time</a:t>
          </a:r>
          <a:endParaRPr lang="en-GB" dirty="0"/>
        </a:p>
      </dgm:t>
    </dgm:pt>
    <dgm:pt modelId="{444A0D2D-9D97-4E7F-AA24-5D7F5B6986E1}" type="parTrans" cxnId="{9FE792C4-876E-4595-B1AE-29CB72C57352}">
      <dgm:prSet/>
      <dgm:spPr/>
      <dgm:t>
        <a:bodyPr/>
        <a:lstStyle/>
        <a:p>
          <a:endParaRPr lang="en-GB"/>
        </a:p>
      </dgm:t>
    </dgm:pt>
    <dgm:pt modelId="{138356E4-8370-4956-A0FC-39430C669F70}" type="sibTrans" cxnId="{9FE792C4-876E-4595-B1AE-29CB72C57352}">
      <dgm:prSet/>
      <dgm:spPr/>
      <dgm:t>
        <a:bodyPr/>
        <a:lstStyle/>
        <a:p>
          <a:endParaRPr lang="en-GB"/>
        </a:p>
      </dgm:t>
    </dgm:pt>
    <dgm:pt modelId="{0654F714-7277-4FE2-8B55-87EE4BAC0A3A}">
      <dgm:prSet phldrT="[Text]"/>
      <dgm:spPr/>
      <dgm:t>
        <a:bodyPr/>
        <a:lstStyle/>
        <a:p>
          <a:r>
            <a:rPr lang="en-GB"/>
            <a:t>Content Relevance</a:t>
          </a:r>
          <a:endParaRPr lang="en-GB" dirty="0"/>
        </a:p>
      </dgm:t>
    </dgm:pt>
    <dgm:pt modelId="{6D446092-ED7D-4944-B330-132028907C04}" type="parTrans" cxnId="{2EC417B6-C691-4D16-A5C1-C968DC5DD4E1}">
      <dgm:prSet/>
      <dgm:spPr/>
      <dgm:t>
        <a:bodyPr/>
        <a:lstStyle/>
        <a:p>
          <a:endParaRPr lang="en-GB"/>
        </a:p>
      </dgm:t>
    </dgm:pt>
    <dgm:pt modelId="{32CDB956-B0FD-438D-BDCA-8BAABC579A9A}" type="sibTrans" cxnId="{2EC417B6-C691-4D16-A5C1-C968DC5DD4E1}">
      <dgm:prSet/>
      <dgm:spPr/>
      <dgm:t>
        <a:bodyPr/>
        <a:lstStyle/>
        <a:p>
          <a:endParaRPr lang="en-GB"/>
        </a:p>
      </dgm:t>
    </dgm:pt>
    <dgm:pt modelId="{4E6828A9-35EB-4952-A352-95933C9BE790}">
      <dgm:prSet phldrT="[Text]"/>
      <dgm:spPr/>
      <dgm:t>
        <a:bodyPr/>
        <a:lstStyle/>
        <a:p>
          <a:r>
            <a:rPr lang="en-GB" dirty="0"/>
            <a:t>User Experience (UX) Design</a:t>
          </a:r>
        </a:p>
      </dgm:t>
    </dgm:pt>
    <dgm:pt modelId="{8BECC8DD-31E7-4793-8C18-4A44243B58BC}" type="parTrans" cxnId="{6D385BEF-E798-4B46-B776-84135F05C3BD}">
      <dgm:prSet/>
      <dgm:spPr/>
      <dgm:t>
        <a:bodyPr/>
        <a:lstStyle/>
        <a:p>
          <a:endParaRPr lang="en-GB"/>
        </a:p>
      </dgm:t>
    </dgm:pt>
    <dgm:pt modelId="{1CD472C9-8ED5-4EEA-815A-43C8CE569EEA}" type="sibTrans" cxnId="{6D385BEF-E798-4B46-B776-84135F05C3BD}">
      <dgm:prSet/>
      <dgm:spPr/>
      <dgm:t>
        <a:bodyPr/>
        <a:lstStyle/>
        <a:p>
          <a:endParaRPr lang="en-GB"/>
        </a:p>
      </dgm:t>
    </dgm:pt>
    <dgm:pt modelId="{4CDB7F07-0C50-40F7-8F43-759E0DC32EFC}">
      <dgm:prSet phldrT="[Text]"/>
      <dgm:spPr/>
      <dgm:t>
        <a:bodyPr/>
        <a:lstStyle/>
        <a:p>
          <a:r>
            <a:rPr lang="en-GB"/>
            <a:t>Customer Feedback</a:t>
          </a:r>
          <a:endParaRPr lang="en-GB" dirty="0"/>
        </a:p>
      </dgm:t>
    </dgm:pt>
    <dgm:pt modelId="{FEB14A4B-28A1-44A2-BE08-94CAB8D0F461}" type="parTrans" cxnId="{5F5E724F-29D2-4E3A-A843-8B67520E5F72}">
      <dgm:prSet/>
      <dgm:spPr/>
      <dgm:t>
        <a:bodyPr/>
        <a:lstStyle/>
        <a:p>
          <a:endParaRPr lang="en-GB"/>
        </a:p>
      </dgm:t>
    </dgm:pt>
    <dgm:pt modelId="{70A9A3D5-147B-4F20-8095-D2B282847693}" type="sibTrans" cxnId="{5F5E724F-29D2-4E3A-A843-8B67520E5F72}">
      <dgm:prSet/>
      <dgm:spPr/>
      <dgm:t>
        <a:bodyPr/>
        <a:lstStyle/>
        <a:p>
          <a:endParaRPr lang="en-GB"/>
        </a:p>
      </dgm:t>
    </dgm:pt>
    <dgm:pt modelId="{8E70B1E8-880E-4A13-A6F6-CB3D30B39A0A}">
      <dgm:prSet phldrT="[Text]"/>
      <dgm:spPr/>
      <dgm:t>
        <a:bodyPr/>
        <a:lstStyle/>
        <a:p>
          <a:r>
            <a:rPr lang="en-GB"/>
            <a:t>Satisfaction Surveys</a:t>
          </a:r>
          <a:endParaRPr lang="en-GB" dirty="0"/>
        </a:p>
      </dgm:t>
    </dgm:pt>
    <dgm:pt modelId="{B05879CF-14EC-4B2D-80AE-B109C706E12F}" type="parTrans" cxnId="{2B8851A1-B5BF-4876-BD94-BAD120059A0A}">
      <dgm:prSet/>
      <dgm:spPr/>
      <dgm:t>
        <a:bodyPr/>
        <a:lstStyle/>
        <a:p>
          <a:endParaRPr lang="en-GB"/>
        </a:p>
      </dgm:t>
    </dgm:pt>
    <dgm:pt modelId="{E4D6314A-2D3E-49B7-8A1F-64EE06281508}" type="sibTrans" cxnId="{2B8851A1-B5BF-4876-BD94-BAD120059A0A}">
      <dgm:prSet/>
      <dgm:spPr/>
      <dgm:t>
        <a:bodyPr/>
        <a:lstStyle/>
        <a:p>
          <a:endParaRPr lang="en-GB"/>
        </a:p>
      </dgm:t>
    </dgm:pt>
    <dgm:pt modelId="{30DBB997-43FC-453C-93BE-2B84E52CF92C}">
      <dgm:prSet phldrT="[Text]"/>
      <dgm:spPr/>
      <dgm:t>
        <a:bodyPr/>
        <a:lstStyle/>
        <a:p>
          <a:r>
            <a:rPr lang="en-GB"/>
            <a:t>Referral Programs</a:t>
          </a:r>
          <a:endParaRPr lang="en-GB" dirty="0"/>
        </a:p>
      </dgm:t>
    </dgm:pt>
    <dgm:pt modelId="{7E477AB9-5407-407E-B4F7-E88A80AEAFD2}" type="parTrans" cxnId="{0379B277-8A19-437D-9131-9D49E1767D2D}">
      <dgm:prSet/>
      <dgm:spPr/>
      <dgm:t>
        <a:bodyPr/>
        <a:lstStyle/>
        <a:p>
          <a:endParaRPr lang="en-GB"/>
        </a:p>
      </dgm:t>
    </dgm:pt>
    <dgm:pt modelId="{F7771178-0BD6-4841-AB4D-5EFF969B92D6}" type="sibTrans" cxnId="{0379B277-8A19-437D-9131-9D49E1767D2D}">
      <dgm:prSet/>
      <dgm:spPr/>
      <dgm:t>
        <a:bodyPr/>
        <a:lstStyle/>
        <a:p>
          <a:endParaRPr lang="en-GB"/>
        </a:p>
      </dgm:t>
    </dgm:pt>
    <dgm:pt modelId="{A7169C1C-1B49-4DA3-A92B-A9DF3BDBB8BE}" type="pres">
      <dgm:prSet presAssocID="{448D9BC7-41A5-429B-B3F9-9509F708D18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B920F7-632C-4766-BEA2-D1BD3C1E1331}" type="pres">
      <dgm:prSet presAssocID="{CB2C137E-CDD8-4CE8-9191-7A80175B9C54}" presName="hierRoot1" presStyleCnt="0">
        <dgm:presLayoutVars>
          <dgm:hierBranch val="init"/>
        </dgm:presLayoutVars>
      </dgm:prSet>
      <dgm:spPr/>
    </dgm:pt>
    <dgm:pt modelId="{D50A46A9-FCAA-4603-917B-A80473A6F979}" type="pres">
      <dgm:prSet presAssocID="{CB2C137E-CDD8-4CE8-9191-7A80175B9C54}" presName="rootComposite1" presStyleCnt="0"/>
      <dgm:spPr/>
    </dgm:pt>
    <dgm:pt modelId="{DAEBCF31-CEEE-49E2-8D78-8137396464D9}" type="pres">
      <dgm:prSet presAssocID="{CB2C137E-CDD8-4CE8-9191-7A80175B9C54}" presName="rootText1" presStyleLbl="node0" presStyleIdx="0" presStyleCnt="1" custScaleX="226380">
        <dgm:presLayoutVars>
          <dgm:chPref val="3"/>
        </dgm:presLayoutVars>
      </dgm:prSet>
      <dgm:spPr/>
    </dgm:pt>
    <dgm:pt modelId="{0011F36F-BA51-4DD0-9CE4-8326C7BCF4C3}" type="pres">
      <dgm:prSet presAssocID="{CB2C137E-CDD8-4CE8-9191-7A80175B9C54}" presName="rootConnector1" presStyleLbl="node1" presStyleIdx="0" presStyleCnt="0"/>
      <dgm:spPr/>
    </dgm:pt>
    <dgm:pt modelId="{5920A134-66CD-4A93-9A12-70A72206ED5B}" type="pres">
      <dgm:prSet presAssocID="{CB2C137E-CDD8-4CE8-9191-7A80175B9C54}" presName="hierChild2" presStyleCnt="0"/>
      <dgm:spPr/>
    </dgm:pt>
    <dgm:pt modelId="{35F2E70F-7517-4025-A28C-DF983EFFFE2E}" type="pres">
      <dgm:prSet presAssocID="{92DE9B16-4623-489F-BEA6-186086334743}" presName="Name37" presStyleLbl="parChTrans1D2" presStyleIdx="0" presStyleCnt="8"/>
      <dgm:spPr/>
    </dgm:pt>
    <dgm:pt modelId="{BB33A8D2-93C6-4715-82B0-03DC5FD0979B}" type="pres">
      <dgm:prSet presAssocID="{A1AFB85D-B397-4B9C-B0B2-82B2B0142363}" presName="hierRoot2" presStyleCnt="0">
        <dgm:presLayoutVars>
          <dgm:hierBranch val="init"/>
        </dgm:presLayoutVars>
      </dgm:prSet>
      <dgm:spPr/>
    </dgm:pt>
    <dgm:pt modelId="{72FF04CC-061E-4ECA-A81D-C3D8CA0E8898}" type="pres">
      <dgm:prSet presAssocID="{A1AFB85D-B397-4B9C-B0B2-82B2B0142363}" presName="rootComposite" presStyleCnt="0"/>
      <dgm:spPr/>
    </dgm:pt>
    <dgm:pt modelId="{731609B3-A525-47B0-A549-1AC399DD6AF7}" type="pres">
      <dgm:prSet presAssocID="{A1AFB85D-B397-4B9C-B0B2-82B2B0142363}" presName="rootText" presStyleLbl="node2" presStyleIdx="0" presStyleCnt="8">
        <dgm:presLayoutVars>
          <dgm:chPref val="3"/>
        </dgm:presLayoutVars>
      </dgm:prSet>
      <dgm:spPr/>
    </dgm:pt>
    <dgm:pt modelId="{89DEEB53-7697-49A1-B3C4-54ABABD2169E}" type="pres">
      <dgm:prSet presAssocID="{A1AFB85D-B397-4B9C-B0B2-82B2B0142363}" presName="rootConnector" presStyleLbl="node2" presStyleIdx="0" presStyleCnt="8"/>
      <dgm:spPr/>
    </dgm:pt>
    <dgm:pt modelId="{9871D9FB-5E3C-4AEE-9DF0-508066D77262}" type="pres">
      <dgm:prSet presAssocID="{A1AFB85D-B397-4B9C-B0B2-82B2B0142363}" presName="hierChild4" presStyleCnt="0"/>
      <dgm:spPr/>
    </dgm:pt>
    <dgm:pt modelId="{239FBB2B-4C24-4AA9-A310-4AB33B74016E}" type="pres">
      <dgm:prSet presAssocID="{A1AFB85D-B397-4B9C-B0B2-82B2B0142363}" presName="hierChild5" presStyleCnt="0"/>
      <dgm:spPr/>
    </dgm:pt>
    <dgm:pt modelId="{295742B8-EAEA-4A73-BF98-E356C57A1819}" type="pres">
      <dgm:prSet presAssocID="{ABD4ADDC-07DF-4396-8284-C9AF44E19D35}" presName="Name37" presStyleLbl="parChTrans1D2" presStyleIdx="1" presStyleCnt="8"/>
      <dgm:spPr/>
    </dgm:pt>
    <dgm:pt modelId="{7DF6DD69-6437-41CE-9B9F-F0BDE2C78C84}" type="pres">
      <dgm:prSet presAssocID="{DE87C1EC-93B5-4E12-B204-407CB3A2EA70}" presName="hierRoot2" presStyleCnt="0">
        <dgm:presLayoutVars>
          <dgm:hierBranch val="init"/>
        </dgm:presLayoutVars>
      </dgm:prSet>
      <dgm:spPr/>
    </dgm:pt>
    <dgm:pt modelId="{D361EA25-990D-4B50-BF48-3986908D77A8}" type="pres">
      <dgm:prSet presAssocID="{DE87C1EC-93B5-4E12-B204-407CB3A2EA70}" presName="rootComposite" presStyleCnt="0"/>
      <dgm:spPr/>
    </dgm:pt>
    <dgm:pt modelId="{380E29D7-FE8D-4203-AA6C-4B1CAD9B5D25}" type="pres">
      <dgm:prSet presAssocID="{DE87C1EC-93B5-4E12-B204-407CB3A2EA70}" presName="rootText" presStyleLbl="node2" presStyleIdx="1" presStyleCnt="8">
        <dgm:presLayoutVars>
          <dgm:chPref val="3"/>
        </dgm:presLayoutVars>
      </dgm:prSet>
      <dgm:spPr/>
    </dgm:pt>
    <dgm:pt modelId="{704836CB-6165-4393-BD1E-CBD7AD11DEB2}" type="pres">
      <dgm:prSet presAssocID="{DE87C1EC-93B5-4E12-B204-407CB3A2EA70}" presName="rootConnector" presStyleLbl="node2" presStyleIdx="1" presStyleCnt="8"/>
      <dgm:spPr/>
    </dgm:pt>
    <dgm:pt modelId="{5C4ECD52-9C67-4210-BA27-EB32AE6FCBBD}" type="pres">
      <dgm:prSet presAssocID="{DE87C1EC-93B5-4E12-B204-407CB3A2EA70}" presName="hierChild4" presStyleCnt="0"/>
      <dgm:spPr/>
    </dgm:pt>
    <dgm:pt modelId="{E265ABE2-76DC-4FDB-8532-142653A11A3B}" type="pres">
      <dgm:prSet presAssocID="{B33E3A7E-1F98-44F1-BEDE-5226EDDF2C06}" presName="Name37" presStyleLbl="parChTrans1D3" presStyleIdx="0" presStyleCnt="20"/>
      <dgm:spPr/>
    </dgm:pt>
    <dgm:pt modelId="{E7221844-2472-421B-AC52-4100CEBA5AD2}" type="pres">
      <dgm:prSet presAssocID="{9FBED0CC-C051-4EC1-97E5-40674129CD42}" presName="hierRoot2" presStyleCnt="0">
        <dgm:presLayoutVars>
          <dgm:hierBranch val="init"/>
        </dgm:presLayoutVars>
      </dgm:prSet>
      <dgm:spPr/>
    </dgm:pt>
    <dgm:pt modelId="{79240ED3-ED04-4A63-BE7B-740F3B5998B6}" type="pres">
      <dgm:prSet presAssocID="{9FBED0CC-C051-4EC1-97E5-40674129CD42}" presName="rootComposite" presStyleCnt="0"/>
      <dgm:spPr/>
    </dgm:pt>
    <dgm:pt modelId="{486A1275-961B-4CD1-8E42-7FA30CAA66A1}" type="pres">
      <dgm:prSet presAssocID="{9FBED0CC-C051-4EC1-97E5-40674129CD42}" presName="rootText" presStyleLbl="node3" presStyleIdx="0" presStyleCnt="20">
        <dgm:presLayoutVars>
          <dgm:chPref val="3"/>
        </dgm:presLayoutVars>
      </dgm:prSet>
      <dgm:spPr/>
    </dgm:pt>
    <dgm:pt modelId="{F1DFD773-900F-4A03-BC34-12B0A94CA43D}" type="pres">
      <dgm:prSet presAssocID="{9FBED0CC-C051-4EC1-97E5-40674129CD42}" presName="rootConnector" presStyleLbl="node3" presStyleIdx="0" presStyleCnt="20"/>
      <dgm:spPr/>
    </dgm:pt>
    <dgm:pt modelId="{0AFA85F3-E6D5-426E-BDCE-6E667A34D0F4}" type="pres">
      <dgm:prSet presAssocID="{9FBED0CC-C051-4EC1-97E5-40674129CD42}" presName="hierChild4" presStyleCnt="0"/>
      <dgm:spPr/>
    </dgm:pt>
    <dgm:pt modelId="{3D56F66D-95B5-41FF-AC48-D449228E7C3D}" type="pres">
      <dgm:prSet presAssocID="{9FBED0CC-C051-4EC1-97E5-40674129CD42}" presName="hierChild5" presStyleCnt="0"/>
      <dgm:spPr/>
    </dgm:pt>
    <dgm:pt modelId="{7A613BCF-7112-4B6C-9FCD-A8297492F997}" type="pres">
      <dgm:prSet presAssocID="{5E221635-2CBF-43EB-B558-9F3DA829CA4B}" presName="Name37" presStyleLbl="parChTrans1D3" presStyleIdx="1" presStyleCnt="20"/>
      <dgm:spPr/>
    </dgm:pt>
    <dgm:pt modelId="{F7E3B4CB-8E68-4583-8F7C-881CFC3EC87C}" type="pres">
      <dgm:prSet presAssocID="{3DD07911-9BAA-4F10-A1E7-14C78C049EEE}" presName="hierRoot2" presStyleCnt="0">
        <dgm:presLayoutVars>
          <dgm:hierBranch val="init"/>
        </dgm:presLayoutVars>
      </dgm:prSet>
      <dgm:spPr/>
    </dgm:pt>
    <dgm:pt modelId="{B983056E-B57A-4DDF-B791-6F6B0460DDFC}" type="pres">
      <dgm:prSet presAssocID="{3DD07911-9BAA-4F10-A1E7-14C78C049EEE}" presName="rootComposite" presStyleCnt="0"/>
      <dgm:spPr/>
    </dgm:pt>
    <dgm:pt modelId="{B8CFB4BA-77F9-427D-A5F1-B6A738356866}" type="pres">
      <dgm:prSet presAssocID="{3DD07911-9BAA-4F10-A1E7-14C78C049EEE}" presName="rootText" presStyleLbl="node3" presStyleIdx="1" presStyleCnt="20">
        <dgm:presLayoutVars>
          <dgm:chPref val="3"/>
        </dgm:presLayoutVars>
      </dgm:prSet>
      <dgm:spPr/>
    </dgm:pt>
    <dgm:pt modelId="{1C9D2BCB-CE01-4AD2-841F-4F3ABF474D26}" type="pres">
      <dgm:prSet presAssocID="{3DD07911-9BAA-4F10-A1E7-14C78C049EEE}" presName="rootConnector" presStyleLbl="node3" presStyleIdx="1" presStyleCnt="20"/>
      <dgm:spPr/>
    </dgm:pt>
    <dgm:pt modelId="{F0CA4C01-B091-472A-AE09-B33A3854D9ED}" type="pres">
      <dgm:prSet presAssocID="{3DD07911-9BAA-4F10-A1E7-14C78C049EEE}" presName="hierChild4" presStyleCnt="0"/>
      <dgm:spPr/>
    </dgm:pt>
    <dgm:pt modelId="{CF06F6AA-EF58-47D7-9364-51D4C5EA437F}" type="pres">
      <dgm:prSet presAssocID="{3DD07911-9BAA-4F10-A1E7-14C78C049EEE}" presName="hierChild5" presStyleCnt="0"/>
      <dgm:spPr/>
    </dgm:pt>
    <dgm:pt modelId="{43B45F90-6941-40D7-9603-29128DA18B27}" type="pres">
      <dgm:prSet presAssocID="{DE87C1EC-93B5-4E12-B204-407CB3A2EA70}" presName="hierChild5" presStyleCnt="0"/>
      <dgm:spPr/>
    </dgm:pt>
    <dgm:pt modelId="{3658FDCF-1706-4A4E-A41E-D5B6B0546501}" type="pres">
      <dgm:prSet presAssocID="{2D114CC0-504B-47DA-9B13-C7018ABF0346}" presName="Name37" presStyleLbl="parChTrans1D2" presStyleIdx="2" presStyleCnt="8"/>
      <dgm:spPr/>
    </dgm:pt>
    <dgm:pt modelId="{2D93BCA6-D43A-4160-BFE0-665AB7B90E9F}" type="pres">
      <dgm:prSet presAssocID="{F9AB749E-5BD4-4AE3-8751-A475D90875B7}" presName="hierRoot2" presStyleCnt="0">
        <dgm:presLayoutVars>
          <dgm:hierBranch val="init"/>
        </dgm:presLayoutVars>
      </dgm:prSet>
      <dgm:spPr/>
    </dgm:pt>
    <dgm:pt modelId="{8AFB967B-257C-46BD-AC7B-B68440C561C9}" type="pres">
      <dgm:prSet presAssocID="{F9AB749E-5BD4-4AE3-8751-A475D90875B7}" presName="rootComposite" presStyleCnt="0"/>
      <dgm:spPr/>
    </dgm:pt>
    <dgm:pt modelId="{B662006E-D2B9-4BD7-9179-BB31535E9350}" type="pres">
      <dgm:prSet presAssocID="{F9AB749E-5BD4-4AE3-8751-A475D90875B7}" presName="rootText" presStyleLbl="node2" presStyleIdx="2" presStyleCnt="8">
        <dgm:presLayoutVars>
          <dgm:chPref val="3"/>
        </dgm:presLayoutVars>
      </dgm:prSet>
      <dgm:spPr/>
    </dgm:pt>
    <dgm:pt modelId="{0C3D6096-CCC1-4E66-9BEA-3615FA21307A}" type="pres">
      <dgm:prSet presAssocID="{F9AB749E-5BD4-4AE3-8751-A475D90875B7}" presName="rootConnector" presStyleLbl="node2" presStyleIdx="2" presStyleCnt="8"/>
      <dgm:spPr/>
    </dgm:pt>
    <dgm:pt modelId="{CA842599-6B5B-4A89-858B-842E89BDF75F}" type="pres">
      <dgm:prSet presAssocID="{F9AB749E-5BD4-4AE3-8751-A475D90875B7}" presName="hierChild4" presStyleCnt="0"/>
      <dgm:spPr/>
    </dgm:pt>
    <dgm:pt modelId="{D136AD2D-5763-4EDA-A25B-C0D3EC8C025A}" type="pres">
      <dgm:prSet presAssocID="{5FBA9675-FCA9-4CD0-8601-C04AD2F235BF}" presName="Name37" presStyleLbl="parChTrans1D3" presStyleIdx="2" presStyleCnt="20"/>
      <dgm:spPr/>
    </dgm:pt>
    <dgm:pt modelId="{E5BC5B68-5339-44BD-9D8C-738C963BC33F}" type="pres">
      <dgm:prSet presAssocID="{7DE82FBB-0FF0-4E76-BA5B-5DD0C71A42FC}" presName="hierRoot2" presStyleCnt="0">
        <dgm:presLayoutVars>
          <dgm:hierBranch val="init"/>
        </dgm:presLayoutVars>
      </dgm:prSet>
      <dgm:spPr/>
    </dgm:pt>
    <dgm:pt modelId="{38C30931-6979-4073-A67D-19DE0E0A9673}" type="pres">
      <dgm:prSet presAssocID="{7DE82FBB-0FF0-4E76-BA5B-5DD0C71A42FC}" presName="rootComposite" presStyleCnt="0"/>
      <dgm:spPr/>
    </dgm:pt>
    <dgm:pt modelId="{71E399B3-69A0-4A1D-A8BB-385BC8E41409}" type="pres">
      <dgm:prSet presAssocID="{7DE82FBB-0FF0-4E76-BA5B-5DD0C71A42FC}" presName="rootText" presStyleLbl="node3" presStyleIdx="2" presStyleCnt="20">
        <dgm:presLayoutVars>
          <dgm:chPref val="3"/>
        </dgm:presLayoutVars>
      </dgm:prSet>
      <dgm:spPr/>
    </dgm:pt>
    <dgm:pt modelId="{BC705238-F80A-4416-B627-8A35AF3CFAEC}" type="pres">
      <dgm:prSet presAssocID="{7DE82FBB-0FF0-4E76-BA5B-5DD0C71A42FC}" presName="rootConnector" presStyleLbl="node3" presStyleIdx="2" presStyleCnt="20"/>
      <dgm:spPr/>
    </dgm:pt>
    <dgm:pt modelId="{49AFA627-1999-4292-93C7-C7C8252A3C85}" type="pres">
      <dgm:prSet presAssocID="{7DE82FBB-0FF0-4E76-BA5B-5DD0C71A42FC}" presName="hierChild4" presStyleCnt="0"/>
      <dgm:spPr/>
    </dgm:pt>
    <dgm:pt modelId="{835A82B6-BA5C-484B-9CBF-38A2EA8A201B}" type="pres">
      <dgm:prSet presAssocID="{7DE82FBB-0FF0-4E76-BA5B-5DD0C71A42FC}" presName="hierChild5" presStyleCnt="0"/>
      <dgm:spPr/>
    </dgm:pt>
    <dgm:pt modelId="{D1EC1464-DE6B-4F17-9EF0-8B8A4A939911}" type="pres">
      <dgm:prSet presAssocID="{637938F6-F1EA-4248-B60B-2E0CD58C083D}" presName="Name37" presStyleLbl="parChTrans1D3" presStyleIdx="3" presStyleCnt="20"/>
      <dgm:spPr/>
    </dgm:pt>
    <dgm:pt modelId="{DDD2C68B-730A-449C-9F9C-73346149F069}" type="pres">
      <dgm:prSet presAssocID="{838CA182-4869-4814-9B4D-3399B9E68B7D}" presName="hierRoot2" presStyleCnt="0">
        <dgm:presLayoutVars>
          <dgm:hierBranch val="init"/>
        </dgm:presLayoutVars>
      </dgm:prSet>
      <dgm:spPr/>
    </dgm:pt>
    <dgm:pt modelId="{E1E67EC1-532D-47BB-AE95-52F3F8A104CF}" type="pres">
      <dgm:prSet presAssocID="{838CA182-4869-4814-9B4D-3399B9E68B7D}" presName="rootComposite" presStyleCnt="0"/>
      <dgm:spPr/>
    </dgm:pt>
    <dgm:pt modelId="{AFEFE2F6-4245-48CA-A416-7F05374B9716}" type="pres">
      <dgm:prSet presAssocID="{838CA182-4869-4814-9B4D-3399B9E68B7D}" presName="rootText" presStyleLbl="node3" presStyleIdx="3" presStyleCnt="20">
        <dgm:presLayoutVars>
          <dgm:chPref val="3"/>
        </dgm:presLayoutVars>
      </dgm:prSet>
      <dgm:spPr/>
    </dgm:pt>
    <dgm:pt modelId="{A187876A-1454-4977-8E4C-2A3485441115}" type="pres">
      <dgm:prSet presAssocID="{838CA182-4869-4814-9B4D-3399B9E68B7D}" presName="rootConnector" presStyleLbl="node3" presStyleIdx="3" presStyleCnt="20"/>
      <dgm:spPr/>
    </dgm:pt>
    <dgm:pt modelId="{6064152E-1789-4BD2-AAB2-89087EE10DE8}" type="pres">
      <dgm:prSet presAssocID="{838CA182-4869-4814-9B4D-3399B9E68B7D}" presName="hierChild4" presStyleCnt="0"/>
      <dgm:spPr/>
    </dgm:pt>
    <dgm:pt modelId="{D331267F-5405-4D1D-B4BD-478F8C41B181}" type="pres">
      <dgm:prSet presAssocID="{838CA182-4869-4814-9B4D-3399B9E68B7D}" presName="hierChild5" presStyleCnt="0"/>
      <dgm:spPr/>
    </dgm:pt>
    <dgm:pt modelId="{C7E73C3A-5ED0-486C-BDE5-080D7D0A1DD3}" type="pres">
      <dgm:prSet presAssocID="{0736C459-3E56-4B64-9682-6A4C0CE74957}" presName="Name37" presStyleLbl="parChTrans1D3" presStyleIdx="4" presStyleCnt="20"/>
      <dgm:spPr/>
    </dgm:pt>
    <dgm:pt modelId="{F0D26A52-B3EE-4744-B259-FC0109C39338}" type="pres">
      <dgm:prSet presAssocID="{FECEF444-EA49-4E90-A10D-7A7295758884}" presName="hierRoot2" presStyleCnt="0">
        <dgm:presLayoutVars>
          <dgm:hierBranch val="init"/>
        </dgm:presLayoutVars>
      </dgm:prSet>
      <dgm:spPr/>
    </dgm:pt>
    <dgm:pt modelId="{C7D7A019-555F-4F21-98B7-D1EBD08CFF5D}" type="pres">
      <dgm:prSet presAssocID="{FECEF444-EA49-4E90-A10D-7A7295758884}" presName="rootComposite" presStyleCnt="0"/>
      <dgm:spPr/>
    </dgm:pt>
    <dgm:pt modelId="{44841D85-B013-4933-A4DD-43BBFED4BAA4}" type="pres">
      <dgm:prSet presAssocID="{FECEF444-EA49-4E90-A10D-7A7295758884}" presName="rootText" presStyleLbl="node3" presStyleIdx="4" presStyleCnt="20">
        <dgm:presLayoutVars>
          <dgm:chPref val="3"/>
        </dgm:presLayoutVars>
      </dgm:prSet>
      <dgm:spPr/>
    </dgm:pt>
    <dgm:pt modelId="{64C9C4EA-E402-48A0-B494-E021663C5231}" type="pres">
      <dgm:prSet presAssocID="{FECEF444-EA49-4E90-A10D-7A7295758884}" presName="rootConnector" presStyleLbl="node3" presStyleIdx="4" presStyleCnt="20"/>
      <dgm:spPr/>
    </dgm:pt>
    <dgm:pt modelId="{903C188B-4685-4470-B77C-98029259697C}" type="pres">
      <dgm:prSet presAssocID="{FECEF444-EA49-4E90-A10D-7A7295758884}" presName="hierChild4" presStyleCnt="0"/>
      <dgm:spPr/>
    </dgm:pt>
    <dgm:pt modelId="{4DFE9364-C12B-48D5-AA9A-B2ECEE4A5E60}" type="pres">
      <dgm:prSet presAssocID="{FECEF444-EA49-4E90-A10D-7A7295758884}" presName="hierChild5" presStyleCnt="0"/>
      <dgm:spPr/>
    </dgm:pt>
    <dgm:pt modelId="{2BC85404-2FCE-473D-9226-B1D02FC1A801}" type="pres">
      <dgm:prSet presAssocID="{F9AB749E-5BD4-4AE3-8751-A475D90875B7}" presName="hierChild5" presStyleCnt="0"/>
      <dgm:spPr/>
    </dgm:pt>
    <dgm:pt modelId="{6C10E6D8-DBBF-46CB-BFEC-CE6EB0008A1F}" type="pres">
      <dgm:prSet presAssocID="{31651571-C2B1-4678-8244-DF2213E2EC16}" presName="Name37" presStyleLbl="parChTrans1D2" presStyleIdx="3" presStyleCnt="8"/>
      <dgm:spPr/>
    </dgm:pt>
    <dgm:pt modelId="{834E9F28-AEB7-42D4-907F-65768F1E3275}" type="pres">
      <dgm:prSet presAssocID="{C606305C-4C7B-4379-81DC-E66B26AC0BAA}" presName="hierRoot2" presStyleCnt="0">
        <dgm:presLayoutVars>
          <dgm:hierBranch val="init"/>
        </dgm:presLayoutVars>
      </dgm:prSet>
      <dgm:spPr/>
    </dgm:pt>
    <dgm:pt modelId="{5DCFA2AB-B773-47DA-AA68-8C43CBF21FFC}" type="pres">
      <dgm:prSet presAssocID="{C606305C-4C7B-4379-81DC-E66B26AC0BAA}" presName="rootComposite" presStyleCnt="0"/>
      <dgm:spPr/>
    </dgm:pt>
    <dgm:pt modelId="{0BDA35B8-39D0-418E-B39F-79CB7B871E6C}" type="pres">
      <dgm:prSet presAssocID="{C606305C-4C7B-4379-81DC-E66B26AC0BAA}" presName="rootText" presStyleLbl="node2" presStyleIdx="3" presStyleCnt="8">
        <dgm:presLayoutVars>
          <dgm:chPref val="3"/>
        </dgm:presLayoutVars>
      </dgm:prSet>
      <dgm:spPr/>
    </dgm:pt>
    <dgm:pt modelId="{92DCD5C8-2AA1-4EE0-8499-6867272F2D5C}" type="pres">
      <dgm:prSet presAssocID="{C606305C-4C7B-4379-81DC-E66B26AC0BAA}" presName="rootConnector" presStyleLbl="node2" presStyleIdx="3" presStyleCnt="8"/>
      <dgm:spPr/>
    </dgm:pt>
    <dgm:pt modelId="{4E001A95-9688-4D24-902B-50BA7D461F9A}" type="pres">
      <dgm:prSet presAssocID="{C606305C-4C7B-4379-81DC-E66B26AC0BAA}" presName="hierChild4" presStyleCnt="0"/>
      <dgm:spPr/>
    </dgm:pt>
    <dgm:pt modelId="{1F2782AC-E96C-4816-BE79-267A38686B2A}" type="pres">
      <dgm:prSet presAssocID="{4A3F6CB6-22C7-462F-A814-A66BCAF1B318}" presName="Name37" presStyleLbl="parChTrans1D3" presStyleIdx="5" presStyleCnt="20"/>
      <dgm:spPr/>
    </dgm:pt>
    <dgm:pt modelId="{170E2AD0-D630-4ED8-BD8C-41AC9DCDDB7D}" type="pres">
      <dgm:prSet presAssocID="{0AD34125-0F99-486E-9BE4-992F964AC124}" presName="hierRoot2" presStyleCnt="0">
        <dgm:presLayoutVars>
          <dgm:hierBranch val="init"/>
        </dgm:presLayoutVars>
      </dgm:prSet>
      <dgm:spPr/>
    </dgm:pt>
    <dgm:pt modelId="{42B46912-5432-49B5-A25D-1D31096304FF}" type="pres">
      <dgm:prSet presAssocID="{0AD34125-0F99-486E-9BE4-992F964AC124}" presName="rootComposite" presStyleCnt="0"/>
      <dgm:spPr/>
    </dgm:pt>
    <dgm:pt modelId="{64FA7EAD-0B82-405B-BB79-103FB0195543}" type="pres">
      <dgm:prSet presAssocID="{0AD34125-0F99-486E-9BE4-992F964AC124}" presName="rootText" presStyleLbl="node3" presStyleIdx="5" presStyleCnt="20">
        <dgm:presLayoutVars>
          <dgm:chPref val="3"/>
        </dgm:presLayoutVars>
      </dgm:prSet>
      <dgm:spPr/>
    </dgm:pt>
    <dgm:pt modelId="{F03F9DC0-2155-4456-9214-ABC6DB413A65}" type="pres">
      <dgm:prSet presAssocID="{0AD34125-0F99-486E-9BE4-992F964AC124}" presName="rootConnector" presStyleLbl="node3" presStyleIdx="5" presStyleCnt="20"/>
      <dgm:spPr/>
    </dgm:pt>
    <dgm:pt modelId="{45D16B1D-8026-446D-9C1C-F219977078F0}" type="pres">
      <dgm:prSet presAssocID="{0AD34125-0F99-486E-9BE4-992F964AC124}" presName="hierChild4" presStyleCnt="0"/>
      <dgm:spPr/>
    </dgm:pt>
    <dgm:pt modelId="{275ADEEB-9F2B-4E0D-985F-8DA60B472636}" type="pres">
      <dgm:prSet presAssocID="{0AD34125-0F99-486E-9BE4-992F964AC124}" presName="hierChild5" presStyleCnt="0"/>
      <dgm:spPr/>
    </dgm:pt>
    <dgm:pt modelId="{2EF59A64-4D2B-42B8-907F-91DCC40ACA81}" type="pres">
      <dgm:prSet presAssocID="{489EC921-356B-479E-BE40-EA6D6918AB9E}" presName="Name37" presStyleLbl="parChTrans1D3" presStyleIdx="6" presStyleCnt="20"/>
      <dgm:spPr/>
    </dgm:pt>
    <dgm:pt modelId="{830A8A41-41A7-4DCE-AC10-4B6FB54C4759}" type="pres">
      <dgm:prSet presAssocID="{B5E9696F-305F-49F0-A1A9-5D560C331734}" presName="hierRoot2" presStyleCnt="0">
        <dgm:presLayoutVars>
          <dgm:hierBranch val="init"/>
        </dgm:presLayoutVars>
      </dgm:prSet>
      <dgm:spPr/>
    </dgm:pt>
    <dgm:pt modelId="{B8269355-3AFE-49BD-9DD2-2890E122AFBD}" type="pres">
      <dgm:prSet presAssocID="{B5E9696F-305F-49F0-A1A9-5D560C331734}" presName="rootComposite" presStyleCnt="0"/>
      <dgm:spPr/>
    </dgm:pt>
    <dgm:pt modelId="{265651AC-26A8-4850-8F0E-E5681A23E59F}" type="pres">
      <dgm:prSet presAssocID="{B5E9696F-305F-49F0-A1A9-5D560C331734}" presName="rootText" presStyleLbl="node3" presStyleIdx="6" presStyleCnt="20">
        <dgm:presLayoutVars>
          <dgm:chPref val="3"/>
        </dgm:presLayoutVars>
      </dgm:prSet>
      <dgm:spPr/>
    </dgm:pt>
    <dgm:pt modelId="{856DD595-3097-4228-AE63-29BB00E3AEFE}" type="pres">
      <dgm:prSet presAssocID="{B5E9696F-305F-49F0-A1A9-5D560C331734}" presName="rootConnector" presStyleLbl="node3" presStyleIdx="6" presStyleCnt="20"/>
      <dgm:spPr/>
    </dgm:pt>
    <dgm:pt modelId="{69B6E10E-8495-4162-9FC5-30D1CE2C4476}" type="pres">
      <dgm:prSet presAssocID="{B5E9696F-305F-49F0-A1A9-5D560C331734}" presName="hierChild4" presStyleCnt="0"/>
      <dgm:spPr/>
    </dgm:pt>
    <dgm:pt modelId="{3BCC5099-20A1-4465-ABAB-845120153F8D}" type="pres">
      <dgm:prSet presAssocID="{B5E9696F-305F-49F0-A1A9-5D560C331734}" presName="hierChild5" presStyleCnt="0"/>
      <dgm:spPr/>
    </dgm:pt>
    <dgm:pt modelId="{30622E20-895C-4CCC-8775-E0D9714E18D8}" type="pres">
      <dgm:prSet presAssocID="{D6FC6E4E-26AA-4D5B-A3AD-F81E9404E747}" presName="Name37" presStyleLbl="parChTrans1D3" presStyleIdx="7" presStyleCnt="20"/>
      <dgm:spPr/>
    </dgm:pt>
    <dgm:pt modelId="{FA6425E4-7610-4609-8A52-7606DB22E0EC}" type="pres">
      <dgm:prSet presAssocID="{0AFBF86C-6B9B-42C2-A07A-2D55F77339FF}" presName="hierRoot2" presStyleCnt="0">
        <dgm:presLayoutVars>
          <dgm:hierBranch val="init"/>
        </dgm:presLayoutVars>
      </dgm:prSet>
      <dgm:spPr/>
    </dgm:pt>
    <dgm:pt modelId="{BC0C091D-3CD8-41BB-8741-78AF10EC8BA3}" type="pres">
      <dgm:prSet presAssocID="{0AFBF86C-6B9B-42C2-A07A-2D55F77339FF}" presName="rootComposite" presStyleCnt="0"/>
      <dgm:spPr/>
    </dgm:pt>
    <dgm:pt modelId="{CEE3F584-3368-4F79-A45E-94485878103B}" type="pres">
      <dgm:prSet presAssocID="{0AFBF86C-6B9B-42C2-A07A-2D55F77339FF}" presName="rootText" presStyleLbl="node3" presStyleIdx="7" presStyleCnt="20">
        <dgm:presLayoutVars>
          <dgm:chPref val="3"/>
        </dgm:presLayoutVars>
      </dgm:prSet>
      <dgm:spPr/>
    </dgm:pt>
    <dgm:pt modelId="{46A6F581-A83E-48B2-8A12-8AAA9A416151}" type="pres">
      <dgm:prSet presAssocID="{0AFBF86C-6B9B-42C2-A07A-2D55F77339FF}" presName="rootConnector" presStyleLbl="node3" presStyleIdx="7" presStyleCnt="20"/>
      <dgm:spPr/>
    </dgm:pt>
    <dgm:pt modelId="{E7826CF6-78CB-42B3-941B-1FB318AB5598}" type="pres">
      <dgm:prSet presAssocID="{0AFBF86C-6B9B-42C2-A07A-2D55F77339FF}" presName="hierChild4" presStyleCnt="0"/>
      <dgm:spPr/>
    </dgm:pt>
    <dgm:pt modelId="{7CE1C630-2FB2-4BDC-BD58-703E914EA214}" type="pres">
      <dgm:prSet presAssocID="{0AFBF86C-6B9B-42C2-A07A-2D55F77339FF}" presName="hierChild5" presStyleCnt="0"/>
      <dgm:spPr/>
    </dgm:pt>
    <dgm:pt modelId="{C8B1C0EF-D275-4E8A-8C91-4F0FD85387DA}" type="pres">
      <dgm:prSet presAssocID="{C606305C-4C7B-4379-81DC-E66B26AC0BAA}" presName="hierChild5" presStyleCnt="0"/>
      <dgm:spPr/>
    </dgm:pt>
    <dgm:pt modelId="{B0D5AEFA-B6AA-400F-830A-7FF7A974117E}" type="pres">
      <dgm:prSet presAssocID="{9EF1531E-15E2-425F-987A-14152375E1C8}" presName="Name37" presStyleLbl="parChTrans1D2" presStyleIdx="4" presStyleCnt="8"/>
      <dgm:spPr/>
    </dgm:pt>
    <dgm:pt modelId="{71AD4E55-073C-46E1-B18D-7F37E279364B}" type="pres">
      <dgm:prSet presAssocID="{E7BDDAC7-5FF2-42AF-910A-E3A2C6330908}" presName="hierRoot2" presStyleCnt="0">
        <dgm:presLayoutVars>
          <dgm:hierBranch val="init"/>
        </dgm:presLayoutVars>
      </dgm:prSet>
      <dgm:spPr/>
    </dgm:pt>
    <dgm:pt modelId="{7E7C95B3-FA33-4140-92C1-237C1237D5F2}" type="pres">
      <dgm:prSet presAssocID="{E7BDDAC7-5FF2-42AF-910A-E3A2C6330908}" presName="rootComposite" presStyleCnt="0"/>
      <dgm:spPr/>
    </dgm:pt>
    <dgm:pt modelId="{7DCAAFDD-A016-41DB-B742-0309E13F692A}" type="pres">
      <dgm:prSet presAssocID="{E7BDDAC7-5FF2-42AF-910A-E3A2C6330908}" presName="rootText" presStyleLbl="node2" presStyleIdx="4" presStyleCnt="8">
        <dgm:presLayoutVars>
          <dgm:chPref val="3"/>
        </dgm:presLayoutVars>
      </dgm:prSet>
      <dgm:spPr/>
    </dgm:pt>
    <dgm:pt modelId="{24CA7956-4FDB-4259-B3C2-9BEF88332640}" type="pres">
      <dgm:prSet presAssocID="{E7BDDAC7-5FF2-42AF-910A-E3A2C6330908}" presName="rootConnector" presStyleLbl="node2" presStyleIdx="4" presStyleCnt="8"/>
      <dgm:spPr/>
    </dgm:pt>
    <dgm:pt modelId="{DEA16FF1-7FBC-4B1E-B7C9-E7E8E78D8645}" type="pres">
      <dgm:prSet presAssocID="{E7BDDAC7-5FF2-42AF-910A-E3A2C6330908}" presName="hierChild4" presStyleCnt="0"/>
      <dgm:spPr/>
    </dgm:pt>
    <dgm:pt modelId="{A7C5255F-D5A5-437C-84DF-26A5FA6CBBDC}" type="pres">
      <dgm:prSet presAssocID="{3F4E8D27-07B6-4060-B3CC-5DAE294DA880}" presName="Name37" presStyleLbl="parChTrans1D3" presStyleIdx="8" presStyleCnt="20"/>
      <dgm:spPr/>
    </dgm:pt>
    <dgm:pt modelId="{0AD506B8-FEC1-4FF6-A835-5F2DC5249FA9}" type="pres">
      <dgm:prSet presAssocID="{B41059CB-395C-4D64-B728-D464203D3546}" presName="hierRoot2" presStyleCnt="0">
        <dgm:presLayoutVars>
          <dgm:hierBranch val="init"/>
        </dgm:presLayoutVars>
      </dgm:prSet>
      <dgm:spPr/>
    </dgm:pt>
    <dgm:pt modelId="{B3F2A778-D8BD-4168-8EBF-B1BCC05BDDBA}" type="pres">
      <dgm:prSet presAssocID="{B41059CB-395C-4D64-B728-D464203D3546}" presName="rootComposite" presStyleCnt="0"/>
      <dgm:spPr/>
    </dgm:pt>
    <dgm:pt modelId="{6B6ACBE5-957F-4D22-B2F5-E9C75057CAEE}" type="pres">
      <dgm:prSet presAssocID="{B41059CB-395C-4D64-B728-D464203D3546}" presName="rootText" presStyleLbl="node3" presStyleIdx="8" presStyleCnt="20">
        <dgm:presLayoutVars>
          <dgm:chPref val="3"/>
        </dgm:presLayoutVars>
      </dgm:prSet>
      <dgm:spPr/>
    </dgm:pt>
    <dgm:pt modelId="{07EC24A8-C332-40FF-B8DF-5D5367302C7B}" type="pres">
      <dgm:prSet presAssocID="{B41059CB-395C-4D64-B728-D464203D3546}" presName="rootConnector" presStyleLbl="node3" presStyleIdx="8" presStyleCnt="20"/>
      <dgm:spPr/>
    </dgm:pt>
    <dgm:pt modelId="{97FB4F9C-9FEA-4EF2-BA51-7DAFFBFF87E9}" type="pres">
      <dgm:prSet presAssocID="{B41059CB-395C-4D64-B728-D464203D3546}" presName="hierChild4" presStyleCnt="0"/>
      <dgm:spPr/>
    </dgm:pt>
    <dgm:pt modelId="{741ED8AB-17F8-4675-B99A-93721CDBC073}" type="pres">
      <dgm:prSet presAssocID="{B41059CB-395C-4D64-B728-D464203D3546}" presName="hierChild5" presStyleCnt="0"/>
      <dgm:spPr/>
    </dgm:pt>
    <dgm:pt modelId="{054ED2A7-B39B-4208-8112-D59EAEF1EE14}" type="pres">
      <dgm:prSet presAssocID="{E5625A40-90DE-4B79-B405-CEA19160D4F4}" presName="Name37" presStyleLbl="parChTrans1D3" presStyleIdx="9" presStyleCnt="20"/>
      <dgm:spPr/>
    </dgm:pt>
    <dgm:pt modelId="{A62D61EC-7221-4A0B-B915-CB212BA067FF}" type="pres">
      <dgm:prSet presAssocID="{6F31581E-CCCC-4CCC-97FC-1E97B499999F}" presName="hierRoot2" presStyleCnt="0">
        <dgm:presLayoutVars>
          <dgm:hierBranch val="init"/>
        </dgm:presLayoutVars>
      </dgm:prSet>
      <dgm:spPr/>
    </dgm:pt>
    <dgm:pt modelId="{C108C07E-74C0-4EC7-BCDA-B5F5787BF2FF}" type="pres">
      <dgm:prSet presAssocID="{6F31581E-CCCC-4CCC-97FC-1E97B499999F}" presName="rootComposite" presStyleCnt="0"/>
      <dgm:spPr/>
    </dgm:pt>
    <dgm:pt modelId="{F426EB8D-3EF7-407E-9777-2BA1145B4D1A}" type="pres">
      <dgm:prSet presAssocID="{6F31581E-CCCC-4CCC-97FC-1E97B499999F}" presName="rootText" presStyleLbl="node3" presStyleIdx="9" presStyleCnt="20">
        <dgm:presLayoutVars>
          <dgm:chPref val="3"/>
        </dgm:presLayoutVars>
      </dgm:prSet>
      <dgm:spPr/>
    </dgm:pt>
    <dgm:pt modelId="{5DB6FC80-C80A-44E1-A8CB-0D242CF00A0F}" type="pres">
      <dgm:prSet presAssocID="{6F31581E-CCCC-4CCC-97FC-1E97B499999F}" presName="rootConnector" presStyleLbl="node3" presStyleIdx="9" presStyleCnt="20"/>
      <dgm:spPr/>
    </dgm:pt>
    <dgm:pt modelId="{B409B9DA-1E7B-4C48-A1E5-BC3336CEAE29}" type="pres">
      <dgm:prSet presAssocID="{6F31581E-CCCC-4CCC-97FC-1E97B499999F}" presName="hierChild4" presStyleCnt="0"/>
      <dgm:spPr/>
    </dgm:pt>
    <dgm:pt modelId="{8C480F96-B597-4FF8-9F71-8B906B34CFD3}" type="pres">
      <dgm:prSet presAssocID="{6F31581E-CCCC-4CCC-97FC-1E97B499999F}" presName="hierChild5" presStyleCnt="0"/>
      <dgm:spPr/>
    </dgm:pt>
    <dgm:pt modelId="{343B1742-091F-4E29-BEB5-6B6CB829AB0D}" type="pres">
      <dgm:prSet presAssocID="{0B84987B-8267-4C8A-A16B-C769B19D8B21}" presName="Name37" presStyleLbl="parChTrans1D3" presStyleIdx="10" presStyleCnt="20"/>
      <dgm:spPr/>
    </dgm:pt>
    <dgm:pt modelId="{AF6307AA-C3B1-4294-8831-60D1D4D0172C}" type="pres">
      <dgm:prSet presAssocID="{F3642120-8FF5-4EE3-B2E7-B0D352F0EECA}" presName="hierRoot2" presStyleCnt="0">
        <dgm:presLayoutVars>
          <dgm:hierBranch val="init"/>
        </dgm:presLayoutVars>
      </dgm:prSet>
      <dgm:spPr/>
    </dgm:pt>
    <dgm:pt modelId="{43EFAD59-7625-479E-82D1-06A656009E76}" type="pres">
      <dgm:prSet presAssocID="{F3642120-8FF5-4EE3-B2E7-B0D352F0EECA}" presName="rootComposite" presStyleCnt="0"/>
      <dgm:spPr/>
    </dgm:pt>
    <dgm:pt modelId="{5A1907D2-FC24-4629-A928-A58A19B3EC69}" type="pres">
      <dgm:prSet presAssocID="{F3642120-8FF5-4EE3-B2E7-B0D352F0EECA}" presName="rootText" presStyleLbl="node3" presStyleIdx="10" presStyleCnt="20">
        <dgm:presLayoutVars>
          <dgm:chPref val="3"/>
        </dgm:presLayoutVars>
      </dgm:prSet>
      <dgm:spPr/>
    </dgm:pt>
    <dgm:pt modelId="{6C0F22E1-D24B-4F8C-B5A2-269CCA11504D}" type="pres">
      <dgm:prSet presAssocID="{F3642120-8FF5-4EE3-B2E7-B0D352F0EECA}" presName="rootConnector" presStyleLbl="node3" presStyleIdx="10" presStyleCnt="20"/>
      <dgm:spPr/>
    </dgm:pt>
    <dgm:pt modelId="{650CBA56-F037-48B1-A52C-008FBEBFAF64}" type="pres">
      <dgm:prSet presAssocID="{F3642120-8FF5-4EE3-B2E7-B0D352F0EECA}" presName="hierChild4" presStyleCnt="0"/>
      <dgm:spPr/>
    </dgm:pt>
    <dgm:pt modelId="{593740F1-70D3-4771-BB73-3EE7F006B551}" type="pres">
      <dgm:prSet presAssocID="{F3642120-8FF5-4EE3-B2E7-B0D352F0EECA}" presName="hierChild5" presStyleCnt="0"/>
      <dgm:spPr/>
    </dgm:pt>
    <dgm:pt modelId="{2A8D0C8A-4F13-4CC6-9B36-24E771DE2EC2}" type="pres">
      <dgm:prSet presAssocID="{E7BDDAC7-5FF2-42AF-910A-E3A2C6330908}" presName="hierChild5" presStyleCnt="0"/>
      <dgm:spPr/>
    </dgm:pt>
    <dgm:pt modelId="{D3059925-FE44-425E-A0AE-7C290D897B56}" type="pres">
      <dgm:prSet presAssocID="{F75B7A7D-749E-45F9-9337-B8258FB45F2F}" presName="Name37" presStyleLbl="parChTrans1D2" presStyleIdx="5" presStyleCnt="8"/>
      <dgm:spPr/>
    </dgm:pt>
    <dgm:pt modelId="{3E47D4EE-FF8F-411C-AA05-D52503AB0464}" type="pres">
      <dgm:prSet presAssocID="{C14B9E6D-0F8C-44E3-B8EF-9A200CE629FB}" presName="hierRoot2" presStyleCnt="0">
        <dgm:presLayoutVars>
          <dgm:hierBranch val="init"/>
        </dgm:presLayoutVars>
      </dgm:prSet>
      <dgm:spPr/>
    </dgm:pt>
    <dgm:pt modelId="{60B5DB5C-1F35-4614-9783-A88E3457B0D5}" type="pres">
      <dgm:prSet presAssocID="{C14B9E6D-0F8C-44E3-B8EF-9A200CE629FB}" presName="rootComposite" presStyleCnt="0"/>
      <dgm:spPr/>
    </dgm:pt>
    <dgm:pt modelId="{D89E5201-D6BF-4D3B-866F-9A691EF7B98E}" type="pres">
      <dgm:prSet presAssocID="{C14B9E6D-0F8C-44E3-B8EF-9A200CE629FB}" presName="rootText" presStyleLbl="node2" presStyleIdx="5" presStyleCnt="8">
        <dgm:presLayoutVars>
          <dgm:chPref val="3"/>
        </dgm:presLayoutVars>
      </dgm:prSet>
      <dgm:spPr/>
    </dgm:pt>
    <dgm:pt modelId="{B0B06013-F28C-4729-84D6-9E4D60A8D689}" type="pres">
      <dgm:prSet presAssocID="{C14B9E6D-0F8C-44E3-B8EF-9A200CE629FB}" presName="rootConnector" presStyleLbl="node2" presStyleIdx="5" presStyleCnt="8"/>
      <dgm:spPr/>
    </dgm:pt>
    <dgm:pt modelId="{D27B2784-A749-4AF4-ABE3-A7E4618313D5}" type="pres">
      <dgm:prSet presAssocID="{C14B9E6D-0F8C-44E3-B8EF-9A200CE629FB}" presName="hierChild4" presStyleCnt="0"/>
      <dgm:spPr/>
    </dgm:pt>
    <dgm:pt modelId="{68C43944-573B-4941-A943-2032CFD601CC}" type="pres">
      <dgm:prSet presAssocID="{85FACD96-6ADB-406A-958B-2FF4B85447E7}" presName="Name37" presStyleLbl="parChTrans1D3" presStyleIdx="11" presStyleCnt="20"/>
      <dgm:spPr/>
    </dgm:pt>
    <dgm:pt modelId="{823A093E-7115-4B68-8B9A-57844BECAC0B}" type="pres">
      <dgm:prSet presAssocID="{E662BE7E-4A69-42AD-A0F3-29EADDFF560F}" presName="hierRoot2" presStyleCnt="0">
        <dgm:presLayoutVars>
          <dgm:hierBranch val="init"/>
        </dgm:presLayoutVars>
      </dgm:prSet>
      <dgm:spPr/>
    </dgm:pt>
    <dgm:pt modelId="{BCE74C2A-13CB-4946-99E0-2A02CE4C17EA}" type="pres">
      <dgm:prSet presAssocID="{E662BE7E-4A69-42AD-A0F3-29EADDFF560F}" presName="rootComposite" presStyleCnt="0"/>
      <dgm:spPr/>
    </dgm:pt>
    <dgm:pt modelId="{ABC4B385-A891-492B-901C-2D2A1B76ABC6}" type="pres">
      <dgm:prSet presAssocID="{E662BE7E-4A69-42AD-A0F3-29EADDFF560F}" presName="rootText" presStyleLbl="node3" presStyleIdx="11" presStyleCnt="20">
        <dgm:presLayoutVars>
          <dgm:chPref val="3"/>
        </dgm:presLayoutVars>
      </dgm:prSet>
      <dgm:spPr/>
    </dgm:pt>
    <dgm:pt modelId="{EBFF1ED1-2567-4C14-924E-AA6EDDACEF3A}" type="pres">
      <dgm:prSet presAssocID="{E662BE7E-4A69-42AD-A0F3-29EADDFF560F}" presName="rootConnector" presStyleLbl="node3" presStyleIdx="11" presStyleCnt="20"/>
      <dgm:spPr/>
    </dgm:pt>
    <dgm:pt modelId="{67BA7817-F0C2-4276-8EDE-765DF666CE53}" type="pres">
      <dgm:prSet presAssocID="{E662BE7E-4A69-42AD-A0F3-29EADDFF560F}" presName="hierChild4" presStyleCnt="0"/>
      <dgm:spPr/>
    </dgm:pt>
    <dgm:pt modelId="{F9C5DCCF-D3EB-4D93-BFDF-FAA1D74DD592}" type="pres">
      <dgm:prSet presAssocID="{E662BE7E-4A69-42AD-A0F3-29EADDFF560F}" presName="hierChild5" presStyleCnt="0"/>
      <dgm:spPr/>
    </dgm:pt>
    <dgm:pt modelId="{706FF783-E6FA-4007-9B96-956BE4F11322}" type="pres">
      <dgm:prSet presAssocID="{24BF6CD4-DA2D-4852-89C0-C024080C3462}" presName="Name37" presStyleLbl="parChTrans1D3" presStyleIdx="12" presStyleCnt="20"/>
      <dgm:spPr/>
    </dgm:pt>
    <dgm:pt modelId="{784EF279-DCE7-4A20-8AB0-E4B111A5E3CB}" type="pres">
      <dgm:prSet presAssocID="{3B8F3C2B-FA84-4844-B2DB-D31ADD1FC561}" presName="hierRoot2" presStyleCnt="0">
        <dgm:presLayoutVars>
          <dgm:hierBranch val="init"/>
        </dgm:presLayoutVars>
      </dgm:prSet>
      <dgm:spPr/>
    </dgm:pt>
    <dgm:pt modelId="{733A1373-0BA3-4CFA-A482-E1CD87F78F03}" type="pres">
      <dgm:prSet presAssocID="{3B8F3C2B-FA84-4844-B2DB-D31ADD1FC561}" presName="rootComposite" presStyleCnt="0"/>
      <dgm:spPr/>
    </dgm:pt>
    <dgm:pt modelId="{147A6A26-71D4-40B0-942F-2CDE2BD7FF43}" type="pres">
      <dgm:prSet presAssocID="{3B8F3C2B-FA84-4844-B2DB-D31ADD1FC561}" presName="rootText" presStyleLbl="node3" presStyleIdx="12" presStyleCnt="20">
        <dgm:presLayoutVars>
          <dgm:chPref val="3"/>
        </dgm:presLayoutVars>
      </dgm:prSet>
      <dgm:spPr/>
    </dgm:pt>
    <dgm:pt modelId="{D89C47EF-AE8C-4F70-9516-079F23BECD00}" type="pres">
      <dgm:prSet presAssocID="{3B8F3C2B-FA84-4844-B2DB-D31ADD1FC561}" presName="rootConnector" presStyleLbl="node3" presStyleIdx="12" presStyleCnt="20"/>
      <dgm:spPr/>
    </dgm:pt>
    <dgm:pt modelId="{5CACE78D-BD27-456C-B635-1B57D42BCD5F}" type="pres">
      <dgm:prSet presAssocID="{3B8F3C2B-FA84-4844-B2DB-D31ADD1FC561}" presName="hierChild4" presStyleCnt="0"/>
      <dgm:spPr/>
    </dgm:pt>
    <dgm:pt modelId="{98A0DF58-4B08-48EB-8C12-C9C152034C37}" type="pres">
      <dgm:prSet presAssocID="{3B8F3C2B-FA84-4844-B2DB-D31ADD1FC561}" presName="hierChild5" presStyleCnt="0"/>
      <dgm:spPr/>
    </dgm:pt>
    <dgm:pt modelId="{9FA9A970-5578-4E5A-BE60-D4715236C750}" type="pres">
      <dgm:prSet presAssocID="{4A7CA9A3-14EF-42FF-81AE-F089D230F511}" presName="Name37" presStyleLbl="parChTrans1D3" presStyleIdx="13" presStyleCnt="20"/>
      <dgm:spPr/>
    </dgm:pt>
    <dgm:pt modelId="{6DE9EB54-4112-46CE-8A04-B30B53962995}" type="pres">
      <dgm:prSet presAssocID="{FADA9617-CBBE-401D-8BDF-C0A3FF5F4318}" presName="hierRoot2" presStyleCnt="0">
        <dgm:presLayoutVars>
          <dgm:hierBranch val="init"/>
        </dgm:presLayoutVars>
      </dgm:prSet>
      <dgm:spPr/>
    </dgm:pt>
    <dgm:pt modelId="{E78A4F44-9B1C-454A-AB32-41FE93EACC7D}" type="pres">
      <dgm:prSet presAssocID="{FADA9617-CBBE-401D-8BDF-C0A3FF5F4318}" presName="rootComposite" presStyleCnt="0"/>
      <dgm:spPr/>
    </dgm:pt>
    <dgm:pt modelId="{96F44536-5E8C-4606-945D-DE5623E3D02E}" type="pres">
      <dgm:prSet presAssocID="{FADA9617-CBBE-401D-8BDF-C0A3FF5F4318}" presName="rootText" presStyleLbl="node3" presStyleIdx="13" presStyleCnt="20">
        <dgm:presLayoutVars>
          <dgm:chPref val="3"/>
        </dgm:presLayoutVars>
      </dgm:prSet>
      <dgm:spPr/>
    </dgm:pt>
    <dgm:pt modelId="{AA06559C-9323-444D-B9CB-1E0FE520E5B2}" type="pres">
      <dgm:prSet presAssocID="{FADA9617-CBBE-401D-8BDF-C0A3FF5F4318}" presName="rootConnector" presStyleLbl="node3" presStyleIdx="13" presStyleCnt="20"/>
      <dgm:spPr/>
    </dgm:pt>
    <dgm:pt modelId="{6D76CE84-76D3-4618-9CB3-FC7332CA1A74}" type="pres">
      <dgm:prSet presAssocID="{FADA9617-CBBE-401D-8BDF-C0A3FF5F4318}" presName="hierChild4" presStyleCnt="0"/>
      <dgm:spPr/>
    </dgm:pt>
    <dgm:pt modelId="{72AF32C9-4310-4572-BE80-8B3F9247C721}" type="pres">
      <dgm:prSet presAssocID="{FADA9617-CBBE-401D-8BDF-C0A3FF5F4318}" presName="hierChild5" presStyleCnt="0"/>
      <dgm:spPr/>
    </dgm:pt>
    <dgm:pt modelId="{66D931DF-A72F-4F87-B0EE-72BB9A22C2FC}" type="pres">
      <dgm:prSet presAssocID="{C14B9E6D-0F8C-44E3-B8EF-9A200CE629FB}" presName="hierChild5" presStyleCnt="0"/>
      <dgm:spPr/>
    </dgm:pt>
    <dgm:pt modelId="{7E43F287-6F6A-410E-9C10-74999274CA0D}" type="pres">
      <dgm:prSet presAssocID="{0718CC9B-3CB3-4409-896C-72D9B747D180}" presName="Name37" presStyleLbl="parChTrans1D2" presStyleIdx="6" presStyleCnt="8"/>
      <dgm:spPr/>
    </dgm:pt>
    <dgm:pt modelId="{A18CD7C2-B5F2-4554-A087-A59FCE5D11AF}" type="pres">
      <dgm:prSet presAssocID="{38E13B93-D014-4D0D-B05E-4CAA30FB0435}" presName="hierRoot2" presStyleCnt="0">
        <dgm:presLayoutVars>
          <dgm:hierBranch val="init"/>
        </dgm:presLayoutVars>
      </dgm:prSet>
      <dgm:spPr/>
    </dgm:pt>
    <dgm:pt modelId="{FDF010A7-497A-4889-9AC9-DE64350BAE32}" type="pres">
      <dgm:prSet presAssocID="{38E13B93-D014-4D0D-B05E-4CAA30FB0435}" presName="rootComposite" presStyleCnt="0"/>
      <dgm:spPr/>
    </dgm:pt>
    <dgm:pt modelId="{359E2551-2900-4515-99E5-22F5F8402B7D}" type="pres">
      <dgm:prSet presAssocID="{38E13B93-D014-4D0D-B05E-4CAA30FB0435}" presName="rootText" presStyleLbl="node2" presStyleIdx="6" presStyleCnt="8">
        <dgm:presLayoutVars>
          <dgm:chPref val="3"/>
        </dgm:presLayoutVars>
      </dgm:prSet>
      <dgm:spPr/>
    </dgm:pt>
    <dgm:pt modelId="{FE11F89E-BC89-4751-9C42-BAE54AE54C42}" type="pres">
      <dgm:prSet presAssocID="{38E13B93-D014-4D0D-B05E-4CAA30FB0435}" presName="rootConnector" presStyleLbl="node2" presStyleIdx="6" presStyleCnt="8"/>
      <dgm:spPr/>
    </dgm:pt>
    <dgm:pt modelId="{F8D32A81-F64C-4CC8-9CE2-D136737E2FA8}" type="pres">
      <dgm:prSet presAssocID="{38E13B93-D014-4D0D-B05E-4CAA30FB0435}" presName="hierChild4" presStyleCnt="0"/>
      <dgm:spPr/>
    </dgm:pt>
    <dgm:pt modelId="{BA3B2323-5410-440E-AA93-09918D729DAF}" type="pres">
      <dgm:prSet presAssocID="{444A0D2D-9D97-4E7F-AA24-5D7F5B6986E1}" presName="Name37" presStyleLbl="parChTrans1D3" presStyleIdx="14" presStyleCnt="20"/>
      <dgm:spPr/>
    </dgm:pt>
    <dgm:pt modelId="{65C6F3E3-E9D2-4511-B947-D0F4534E22D9}" type="pres">
      <dgm:prSet presAssocID="{860294FE-1FED-4B39-911D-62CDECE209B2}" presName="hierRoot2" presStyleCnt="0">
        <dgm:presLayoutVars>
          <dgm:hierBranch val="init"/>
        </dgm:presLayoutVars>
      </dgm:prSet>
      <dgm:spPr/>
    </dgm:pt>
    <dgm:pt modelId="{D8CECA4C-C3B4-404D-BE99-66F11A30AAC9}" type="pres">
      <dgm:prSet presAssocID="{860294FE-1FED-4B39-911D-62CDECE209B2}" presName="rootComposite" presStyleCnt="0"/>
      <dgm:spPr/>
    </dgm:pt>
    <dgm:pt modelId="{4717FC87-AC99-4B21-9AFC-D9DB2F2B0E34}" type="pres">
      <dgm:prSet presAssocID="{860294FE-1FED-4B39-911D-62CDECE209B2}" presName="rootText" presStyleLbl="node3" presStyleIdx="14" presStyleCnt="20">
        <dgm:presLayoutVars>
          <dgm:chPref val="3"/>
        </dgm:presLayoutVars>
      </dgm:prSet>
      <dgm:spPr/>
    </dgm:pt>
    <dgm:pt modelId="{7EC41254-44EF-4BAC-BB88-8E91F6D794B9}" type="pres">
      <dgm:prSet presAssocID="{860294FE-1FED-4B39-911D-62CDECE209B2}" presName="rootConnector" presStyleLbl="node3" presStyleIdx="14" presStyleCnt="20"/>
      <dgm:spPr/>
    </dgm:pt>
    <dgm:pt modelId="{D9A32EC3-EDBC-4453-BFDF-AC820584FAE5}" type="pres">
      <dgm:prSet presAssocID="{860294FE-1FED-4B39-911D-62CDECE209B2}" presName="hierChild4" presStyleCnt="0"/>
      <dgm:spPr/>
    </dgm:pt>
    <dgm:pt modelId="{2C9E70C4-9CB2-4B89-A69F-8A086E2A9404}" type="pres">
      <dgm:prSet presAssocID="{860294FE-1FED-4B39-911D-62CDECE209B2}" presName="hierChild5" presStyleCnt="0"/>
      <dgm:spPr/>
    </dgm:pt>
    <dgm:pt modelId="{9871AF11-A7BF-499C-A934-B18A5AEA4225}" type="pres">
      <dgm:prSet presAssocID="{6D446092-ED7D-4944-B330-132028907C04}" presName="Name37" presStyleLbl="parChTrans1D3" presStyleIdx="15" presStyleCnt="20"/>
      <dgm:spPr/>
    </dgm:pt>
    <dgm:pt modelId="{8CB96067-605D-408D-9C05-89D658D5A3A8}" type="pres">
      <dgm:prSet presAssocID="{0654F714-7277-4FE2-8B55-87EE4BAC0A3A}" presName="hierRoot2" presStyleCnt="0">
        <dgm:presLayoutVars>
          <dgm:hierBranch val="init"/>
        </dgm:presLayoutVars>
      </dgm:prSet>
      <dgm:spPr/>
    </dgm:pt>
    <dgm:pt modelId="{53C7FD29-AC44-4D82-9169-BC9CEA0B9844}" type="pres">
      <dgm:prSet presAssocID="{0654F714-7277-4FE2-8B55-87EE4BAC0A3A}" presName="rootComposite" presStyleCnt="0"/>
      <dgm:spPr/>
    </dgm:pt>
    <dgm:pt modelId="{308E4D9B-AF5E-4173-85A3-6DD74F2D8F88}" type="pres">
      <dgm:prSet presAssocID="{0654F714-7277-4FE2-8B55-87EE4BAC0A3A}" presName="rootText" presStyleLbl="node3" presStyleIdx="15" presStyleCnt="20">
        <dgm:presLayoutVars>
          <dgm:chPref val="3"/>
        </dgm:presLayoutVars>
      </dgm:prSet>
      <dgm:spPr/>
    </dgm:pt>
    <dgm:pt modelId="{3DAFD6CB-D567-4B86-9DC3-8B979D998EE0}" type="pres">
      <dgm:prSet presAssocID="{0654F714-7277-4FE2-8B55-87EE4BAC0A3A}" presName="rootConnector" presStyleLbl="node3" presStyleIdx="15" presStyleCnt="20"/>
      <dgm:spPr/>
    </dgm:pt>
    <dgm:pt modelId="{62C3BB1B-F6B1-40EF-9029-CDB0633B4792}" type="pres">
      <dgm:prSet presAssocID="{0654F714-7277-4FE2-8B55-87EE4BAC0A3A}" presName="hierChild4" presStyleCnt="0"/>
      <dgm:spPr/>
    </dgm:pt>
    <dgm:pt modelId="{7998FC31-7C46-498B-99E7-81AC359E8F27}" type="pres">
      <dgm:prSet presAssocID="{0654F714-7277-4FE2-8B55-87EE4BAC0A3A}" presName="hierChild5" presStyleCnt="0"/>
      <dgm:spPr/>
    </dgm:pt>
    <dgm:pt modelId="{644FB941-15FA-411B-BF70-B4F2D497B2CB}" type="pres">
      <dgm:prSet presAssocID="{8BECC8DD-31E7-4793-8C18-4A44243B58BC}" presName="Name37" presStyleLbl="parChTrans1D3" presStyleIdx="16" presStyleCnt="20"/>
      <dgm:spPr/>
    </dgm:pt>
    <dgm:pt modelId="{F70A7307-4218-4A9E-9ECA-9F8F754CB150}" type="pres">
      <dgm:prSet presAssocID="{4E6828A9-35EB-4952-A352-95933C9BE790}" presName="hierRoot2" presStyleCnt="0">
        <dgm:presLayoutVars>
          <dgm:hierBranch val="init"/>
        </dgm:presLayoutVars>
      </dgm:prSet>
      <dgm:spPr/>
    </dgm:pt>
    <dgm:pt modelId="{63A14DC1-9F62-4734-BC18-8D2BABD456C9}" type="pres">
      <dgm:prSet presAssocID="{4E6828A9-35EB-4952-A352-95933C9BE790}" presName="rootComposite" presStyleCnt="0"/>
      <dgm:spPr/>
    </dgm:pt>
    <dgm:pt modelId="{9D509721-B1E4-459A-84C5-0F25FA98B251}" type="pres">
      <dgm:prSet presAssocID="{4E6828A9-35EB-4952-A352-95933C9BE790}" presName="rootText" presStyleLbl="node3" presStyleIdx="16" presStyleCnt="20">
        <dgm:presLayoutVars>
          <dgm:chPref val="3"/>
        </dgm:presLayoutVars>
      </dgm:prSet>
      <dgm:spPr/>
    </dgm:pt>
    <dgm:pt modelId="{8FCC762B-9536-4F3C-863F-1611E7B81611}" type="pres">
      <dgm:prSet presAssocID="{4E6828A9-35EB-4952-A352-95933C9BE790}" presName="rootConnector" presStyleLbl="node3" presStyleIdx="16" presStyleCnt="20"/>
      <dgm:spPr/>
    </dgm:pt>
    <dgm:pt modelId="{729FAC35-85BF-498A-B535-ED8E10217223}" type="pres">
      <dgm:prSet presAssocID="{4E6828A9-35EB-4952-A352-95933C9BE790}" presName="hierChild4" presStyleCnt="0"/>
      <dgm:spPr/>
    </dgm:pt>
    <dgm:pt modelId="{D957F88B-1240-485E-91D0-698DC278340E}" type="pres">
      <dgm:prSet presAssocID="{4E6828A9-35EB-4952-A352-95933C9BE790}" presName="hierChild5" presStyleCnt="0"/>
      <dgm:spPr/>
    </dgm:pt>
    <dgm:pt modelId="{665436DE-A718-4F05-B6DB-BE3733034353}" type="pres">
      <dgm:prSet presAssocID="{38E13B93-D014-4D0D-B05E-4CAA30FB0435}" presName="hierChild5" presStyleCnt="0"/>
      <dgm:spPr/>
    </dgm:pt>
    <dgm:pt modelId="{9F5DDBC6-9847-4EC2-9B51-274EF6450128}" type="pres">
      <dgm:prSet presAssocID="{45BDB2E5-4B82-486F-B0E2-E8E167EB2DC0}" presName="Name37" presStyleLbl="parChTrans1D2" presStyleIdx="7" presStyleCnt="8"/>
      <dgm:spPr/>
    </dgm:pt>
    <dgm:pt modelId="{0C5B2A3E-2493-4068-94F4-26C6EE3EA16F}" type="pres">
      <dgm:prSet presAssocID="{03ECBD12-FB95-45A4-9891-416E07677953}" presName="hierRoot2" presStyleCnt="0">
        <dgm:presLayoutVars>
          <dgm:hierBranch val="init"/>
        </dgm:presLayoutVars>
      </dgm:prSet>
      <dgm:spPr/>
    </dgm:pt>
    <dgm:pt modelId="{8F1754B7-A068-4CF7-A11B-C8CF545CB4BF}" type="pres">
      <dgm:prSet presAssocID="{03ECBD12-FB95-45A4-9891-416E07677953}" presName="rootComposite" presStyleCnt="0"/>
      <dgm:spPr/>
    </dgm:pt>
    <dgm:pt modelId="{E0B900AC-A995-4258-A974-5A2ED0B17CBF}" type="pres">
      <dgm:prSet presAssocID="{03ECBD12-FB95-45A4-9891-416E07677953}" presName="rootText" presStyleLbl="node2" presStyleIdx="7" presStyleCnt="8">
        <dgm:presLayoutVars>
          <dgm:chPref val="3"/>
        </dgm:presLayoutVars>
      </dgm:prSet>
      <dgm:spPr/>
    </dgm:pt>
    <dgm:pt modelId="{32927073-4E52-4834-8D41-DE04CC78CECB}" type="pres">
      <dgm:prSet presAssocID="{03ECBD12-FB95-45A4-9891-416E07677953}" presName="rootConnector" presStyleLbl="node2" presStyleIdx="7" presStyleCnt="8"/>
      <dgm:spPr/>
    </dgm:pt>
    <dgm:pt modelId="{6ABC1231-A6CC-4092-A7A3-C99440ECFEF3}" type="pres">
      <dgm:prSet presAssocID="{03ECBD12-FB95-45A4-9891-416E07677953}" presName="hierChild4" presStyleCnt="0"/>
      <dgm:spPr/>
    </dgm:pt>
    <dgm:pt modelId="{B61BA37F-B5BB-45CE-B69E-E12DBA8E99BF}" type="pres">
      <dgm:prSet presAssocID="{FEB14A4B-28A1-44A2-BE08-94CAB8D0F461}" presName="Name37" presStyleLbl="parChTrans1D3" presStyleIdx="17" presStyleCnt="20"/>
      <dgm:spPr/>
    </dgm:pt>
    <dgm:pt modelId="{FC8CF957-AD21-4396-A23C-9112F4B67DED}" type="pres">
      <dgm:prSet presAssocID="{4CDB7F07-0C50-40F7-8F43-759E0DC32EFC}" presName="hierRoot2" presStyleCnt="0">
        <dgm:presLayoutVars>
          <dgm:hierBranch val="init"/>
        </dgm:presLayoutVars>
      </dgm:prSet>
      <dgm:spPr/>
    </dgm:pt>
    <dgm:pt modelId="{BBD4AB74-C955-4971-8BBF-E47EA39B1803}" type="pres">
      <dgm:prSet presAssocID="{4CDB7F07-0C50-40F7-8F43-759E0DC32EFC}" presName="rootComposite" presStyleCnt="0"/>
      <dgm:spPr/>
    </dgm:pt>
    <dgm:pt modelId="{01D8E01A-9CEE-47F5-8172-781F22CF6272}" type="pres">
      <dgm:prSet presAssocID="{4CDB7F07-0C50-40F7-8F43-759E0DC32EFC}" presName="rootText" presStyleLbl="node3" presStyleIdx="17" presStyleCnt="20">
        <dgm:presLayoutVars>
          <dgm:chPref val="3"/>
        </dgm:presLayoutVars>
      </dgm:prSet>
      <dgm:spPr/>
    </dgm:pt>
    <dgm:pt modelId="{5B40381F-64D5-4A15-86F8-2CD4AA4CD6E5}" type="pres">
      <dgm:prSet presAssocID="{4CDB7F07-0C50-40F7-8F43-759E0DC32EFC}" presName="rootConnector" presStyleLbl="node3" presStyleIdx="17" presStyleCnt="20"/>
      <dgm:spPr/>
    </dgm:pt>
    <dgm:pt modelId="{81464E65-C6FF-4383-8C35-109AC9316967}" type="pres">
      <dgm:prSet presAssocID="{4CDB7F07-0C50-40F7-8F43-759E0DC32EFC}" presName="hierChild4" presStyleCnt="0"/>
      <dgm:spPr/>
    </dgm:pt>
    <dgm:pt modelId="{140E513C-B778-4B14-A008-108BE1F4786C}" type="pres">
      <dgm:prSet presAssocID="{4CDB7F07-0C50-40F7-8F43-759E0DC32EFC}" presName="hierChild5" presStyleCnt="0"/>
      <dgm:spPr/>
    </dgm:pt>
    <dgm:pt modelId="{660609D1-82CA-4CB7-9C36-7B34AA89CEF3}" type="pres">
      <dgm:prSet presAssocID="{B05879CF-14EC-4B2D-80AE-B109C706E12F}" presName="Name37" presStyleLbl="parChTrans1D3" presStyleIdx="18" presStyleCnt="20"/>
      <dgm:spPr/>
    </dgm:pt>
    <dgm:pt modelId="{B58F1897-0BFD-4720-BE95-63D7F1A0810F}" type="pres">
      <dgm:prSet presAssocID="{8E70B1E8-880E-4A13-A6F6-CB3D30B39A0A}" presName="hierRoot2" presStyleCnt="0">
        <dgm:presLayoutVars>
          <dgm:hierBranch val="init"/>
        </dgm:presLayoutVars>
      </dgm:prSet>
      <dgm:spPr/>
    </dgm:pt>
    <dgm:pt modelId="{38E1EAD3-832C-4453-B378-77D1E4A861DD}" type="pres">
      <dgm:prSet presAssocID="{8E70B1E8-880E-4A13-A6F6-CB3D30B39A0A}" presName="rootComposite" presStyleCnt="0"/>
      <dgm:spPr/>
    </dgm:pt>
    <dgm:pt modelId="{880AE1FA-1981-45CC-96F2-850C8331B0E3}" type="pres">
      <dgm:prSet presAssocID="{8E70B1E8-880E-4A13-A6F6-CB3D30B39A0A}" presName="rootText" presStyleLbl="node3" presStyleIdx="18" presStyleCnt="20">
        <dgm:presLayoutVars>
          <dgm:chPref val="3"/>
        </dgm:presLayoutVars>
      </dgm:prSet>
      <dgm:spPr/>
    </dgm:pt>
    <dgm:pt modelId="{FC542207-A5AA-4E88-884B-12208E647E2E}" type="pres">
      <dgm:prSet presAssocID="{8E70B1E8-880E-4A13-A6F6-CB3D30B39A0A}" presName="rootConnector" presStyleLbl="node3" presStyleIdx="18" presStyleCnt="20"/>
      <dgm:spPr/>
    </dgm:pt>
    <dgm:pt modelId="{1CD755CE-5282-4F9C-BAFF-C9F1F4AC141D}" type="pres">
      <dgm:prSet presAssocID="{8E70B1E8-880E-4A13-A6F6-CB3D30B39A0A}" presName="hierChild4" presStyleCnt="0"/>
      <dgm:spPr/>
    </dgm:pt>
    <dgm:pt modelId="{EF6E8BF2-54A3-40F6-ADD7-6304739703E8}" type="pres">
      <dgm:prSet presAssocID="{8E70B1E8-880E-4A13-A6F6-CB3D30B39A0A}" presName="hierChild5" presStyleCnt="0"/>
      <dgm:spPr/>
    </dgm:pt>
    <dgm:pt modelId="{6BE3A053-DCBC-4613-845F-10027A054A2C}" type="pres">
      <dgm:prSet presAssocID="{7E477AB9-5407-407E-B4F7-E88A80AEAFD2}" presName="Name37" presStyleLbl="parChTrans1D3" presStyleIdx="19" presStyleCnt="20"/>
      <dgm:spPr/>
    </dgm:pt>
    <dgm:pt modelId="{C11EC826-047B-4401-B0AF-4A43BE0C0901}" type="pres">
      <dgm:prSet presAssocID="{30DBB997-43FC-453C-93BE-2B84E52CF92C}" presName="hierRoot2" presStyleCnt="0">
        <dgm:presLayoutVars>
          <dgm:hierBranch val="init"/>
        </dgm:presLayoutVars>
      </dgm:prSet>
      <dgm:spPr/>
    </dgm:pt>
    <dgm:pt modelId="{92B97D7A-6242-417A-AF10-1601C66CF769}" type="pres">
      <dgm:prSet presAssocID="{30DBB997-43FC-453C-93BE-2B84E52CF92C}" presName="rootComposite" presStyleCnt="0"/>
      <dgm:spPr/>
    </dgm:pt>
    <dgm:pt modelId="{2C5E1BEA-6E3D-4E7D-B4EB-04AEA6E59235}" type="pres">
      <dgm:prSet presAssocID="{30DBB997-43FC-453C-93BE-2B84E52CF92C}" presName="rootText" presStyleLbl="node3" presStyleIdx="19" presStyleCnt="20">
        <dgm:presLayoutVars>
          <dgm:chPref val="3"/>
        </dgm:presLayoutVars>
      </dgm:prSet>
      <dgm:spPr/>
    </dgm:pt>
    <dgm:pt modelId="{420577FD-8D7F-45B0-92D7-039D2AB9D75E}" type="pres">
      <dgm:prSet presAssocID="{30DBB997-43FC-453C-93BE-2B84E52CF92C}" presName="rootConnector" presStyleLbl="node3" presStyleIdx="19" presStyleCnt="20"/>
      <dgm:spPr/>
    </dgm:pt>
    <dgm:pt modelId="{188DEDB2-FDB7-41BD-84F9-1DF32B5FEC8A}" type="pres">
      <dgm:prSet presAssocID="{30DBB997-43FC-453C-93BE-2B84E52CF92C}" presName="hierChild4" presStyleCnt="0"/>
      <dgm:spPr/>
    </dgm:pt>
    <dgm:pt modelId="{C8334907-255F-4C0A-BBA5-2DD9E85A12EB}" type="pres">
      <dgm:prSet presAssocID="{30DBB997-43FC-453C-93BE-2B84E52CF92C}" presName="hierChild5" presStyleCnt="0"/>
      <dgm:spPr/>
    </dgm:pt>
    <dgm:pt modelId="{09C72ECB-C59A-4EDE-8493-F2A08D7E6FE3}" type="pres">
      <dgm:prSet presAssocID="{03ECBD12-FB95-45A4-9891-416E07677953}" presName="hierChild5" presStyleCnt="0"/>
      <dgm:spPr/>
    </dgm:pt>
    <dgm:pt modelId="{7B1A54F4-E3F5-4B4A-81A3-C7DAC07349AA}" type="pres">
      <dgm:prSet presAssocID="{CB2C137E-CDD8-4CE8-9191-7A80175B9C54}" presName="hierChild3" presStyleCnt="0"/>
      <dgm:spPr/>
    </dgm:pt>
  </dgm:ptLst>
  <dgm:cxnLst>
    <dgm:cxn modelId="{1808EF00-F24F-4E88-83B2-0DA7116BAC9B}" type="presOf" srcId="{0654F714-7277-4FE2-8B55-87EE4BAC0A3A}" destId="{3DAFD6CB-D567-4B86-9DC3-8B979D998EE0}" srcOrd="1" destOrd="0" presId="urn:microsoft.com/office/officeart/2005/8/layout/orgChart1"/>
    <dgm:cxn modelId="{5D249803-0B2F-4B31-845F-DD489406770F}" type="presOf" srcId="{38E13B93-D014-4D0D-B05E-4CAA30FB0435}" destId="{FE11F89E-BC89-4751-9C42-BAE54AE54C42}" srcOrd="1" destOrd="0" presId="urn:microsoft.com/office/officeart/2005/8/layout/orgChart1"/>
    <dgm:cxn modelId="{011F9308-332A-4487-85D6-041BDE9B3DAF}" type="presOf" srcId="{8BECC8DD-31E7-4793-8C18-4A44243B58BC}" destId="{644FB941-15FA-411B-BF70-B4F2D497B2CB}" srcOrd="0" destOrd="0" presId="urn:microsoft.com/office/officeart/2005/8/layout/orgChart1"/>
    <dgm:cxn modelId="{47CBE40A-D9FC-478C-870A-39138D6B3ABB}" type="presOf" srcId="{7DE82FBB-0FF0-4E76-BA5B-5DD0C71A42FC}" destId="{BC705238-F80A-4416-B627-8A35AF3CFAEC}" srcOrd="1" destOrd="0" presId="urn:microsoft.com/office/officeart/2005/8/layout/orgChart1"/>
    <dgm:cxn modelId="{BBB3E00C-4711-4607-A15E-BD96A4D3C6E1}" type="presOf" srcId="{C14B9E6D-0F8C-44E3-B8EF-9A200CE629FB}" destId="{D89E5201-D6BF-4D3B-866F-9A691EF7B98E}" srcOrd="0" destOrd="0" presId="urn:microsoft.com/office/officeart/2005/8/layout/orgChart1"/>
    <dgm:cxn modelId="{3B7E070E-8C04-45F3-A784-7B87217DE80B}" type="presOf" srcId="{4E6828A9-35EB-4952-A352-95933C9BE790}" destId="{8FCC762B-9536-4F3C-863F-1611E7B81611}" srcOrd="1" destOrd="0" presId="urn:microsoft.com/office/officeart/2005/8/layout/orgChart1"/>
    <dgm:cxn modelId="{1A790A0F-B4AA-4675-8C4C-CAD311F1072D}" type="presOf" srcId="{FADA9617-CBBE-401D-8BDF-C0A3FF5F4318}" destId="{96F44536-5E8C-4606-945D-DE5623E3D02E}" srcOrd="0" destOrd="0" presId="urn:microsoft.com/office/officeart/2005/8/layout/orgChart1"/>
    <dgm:cxn modelId="{3AF3F111-1D9F-4380-9C33-04B316F913E0}" type="presOf" srcId="{B5E9696F-305F-49F0-A1A9-5D560C331734}" destId="{265651AC-26A8-4850-8F0E-E5681A23E59F}" srcOrd="0" destOrd="0" presId="urn:microsoft.com/office/officeart/2005/8/layout/orgChart1"/>
    <dgm:cxn modelId="{C4DDC519-D0F8-401C-874A-B848A66361C7}" type="presOf" srcId="{0AD34125-0F99-486E-9BE4-992F964AC124}" destId="{64FA7EAD-0B82-405B-BB79-103FB0195543}" srcOrd="0" destOrd="0" presId="urn:microsoft.com/office/officeart/2005/8/layout/orgChart1"/>
    <dgm:cxn modelId="{9194761C-6060-4B90-9481-B3065FDF2F7F}" srcId="{DE87C1EC-93B5-4E12-B204-407CB3A2EA70}" destId="{3DD07911-9BAA-4F10-A1E7-14C78C049EEE}" srcOrd="1" destOrd="0" parTransId="{5E221635-2CBF-43EB-B558-9F3DA829CA4B}" sibTransId="{1FC69881-1C58-4141-9EAE-8EFD96CBC021}"/>
    <dgm:cxn modelId="{0C7FBC1C-B6B4-43F4-86D5-EEB5410F2570}" srcId="{CB2C137E-CDD8-4CE8-9191-7A80175B9C54}" destId="{E7BDDAC7-5FF2-42AF-910A-E3A2C6330908}" srcOrd="4" destOrd="0" parTransId="{9EF1531E-15E2-425F-987A-14152375E1C8}" sibTransId="{83CB476F-2029-4608-A84C-0E8C91B5D7D0}"/>
    <dgm:cxn modelId="{8A234622-0D89-4E7C-A665-B08555C1E84E}" srcId="{C14B9E6D-0F8C-44E3-B8EF-9A200CE629FB}" destId="{FADA9617-CBBE-401D-8BDF-C0A3FF5F4318}" srcOrd="2" destOrd="0" parTransId="{4A7CA9A3-14EF-42FF-81AE-F089D230F511}" sibTransId="{0280A0E8-FA81-480D-BEDC-1203F0439E30}"/>
    <dgm:cxn modelId="{CB9D8128-FA9E-43E9-82FB-FA11D40DCB3A}" type="presOf" srcId="{5E221635-2CBF-43EB-B558-9F3DA829CA4B}" destId="{7A613BCF-7112-4B6C-9FCD-A8297492F997}" srcOrd="0" destOrd="0" presId="urn:microsoft.com/office/officeart/2005/8/layout/orgChart1"/>
    <dgm:cxn modelId="{DCE49529-E949-4C29-B683-DCC1CBBB3D52}" type="presOf" srcId="{38E13B93-D014-4D0D-B05E-4CAA30FB0435}" destId="{359E2551-2900-4515-99E5-22F5F8402B7D}" srcOrd="0" destOrd="0" presId="urn:microsoft.com/office/officeart/2005/8/layout/orgChart1"/>
    <dgm:cxn modelId="{6D529A29-E839-48BC-8DA1-01E6618045A6}" type="presOf" srcId="{2D114CC0-504B-47DA-9B13-C7018ABF0346}" destId="{3658FDCF-1706-4A4E-A41E-D5B6B0546501}" srcOrd="0" destOrd="0" presId="urn:microsoft.com/office/officeart/2005/8/layout/orgChart1"/>
    <dgm:cxn modelId="{021F102B-8326-4405-9853-D734B5089FDB}" srcId="{F9AB749E-5BD4-4AE3-8751-A475D90875B7}" destId="{FECEF444-EA49-4E90-A10D-7A7295758884}" srcOrd="2" destOrd="0" parTransId="{0736C459-3E56-4B64-9682-6A4C0CE74957}" sibTransId="{D18D388D-5110-4797-B782-3BDD162EDB82}"/>
    <dgm:cxn modelId="{4DCCF831-8041-41FF-B7B4-9C19C3B5C750}" type="presOf" srcId="{C606305C-4C7B-4379-81DC-E66B26AC0BAA}" destId="{0BDA35B8-39D0-418E-B39F-79CB7B871E6C}" srcOrd="0" destOrd="0" presId="urn:microsoft.com/office/officeart/2005/8/layout/orgChart1"/>
    <dgm:cxn modelId="{553EFE34-9815-419E-A4DC-F048341A91CE}" type="presOf" srcId="{B33E3A7E-1F98-44F1-BEDE-5226EDDF2C06}" destId="{E265ABE2-76DC-4FDB-8532-142653A11A3B}" srcOrd="0" destOrd="0" presId="urn:microsoft.com/office/officeart/2005/8/layout/orgChart1"/>
    <dgm:cxn modelId="{ABC1E036-9F8C-41C6-8034-288A29A14DBD}" type="presOf" srcId="{F9AB749E-5BD4-4AE3-8751-A475D90875B7}" destId="{B662006E-D2B9-4BD7-9179-BB31535E9350}" srcOrd="0" destOrd="0" presId="urn:microsoft.com/office/officeart/2005/8/layout/orgChart1"/>
    <dgm:cxn modelId="{F92E0E38-86E8-4620-AD65-B5BD3488CE59}" type="presOf" srcId="{8E70B1E8-880E-4A13-A6F6-CB3D30B39A0A}" destId="{FC542207-A5AA-4E88-884B-12208E647E2E}" srcOrd="1" destOrd="0" presId="urn:microsoft.com/office/officeart/2005/8/layout/orgChart1"/>
    <dgm:cxn modelId="{687B6138-9A6E-4F3A-9AA9-0FA57DF86BA6}" srcId="{CB2C137E-CDD8-4CE8-9191-7A80175B9C54}" destId="{DE87C1EC-93B5-4E12-B204-407CB3A2EA70}" srcOrd="1" destOrd="0" parTransId="{ABD4ADDC-07DF-4396-8284-C9AF44E19D35}" sibTransId="{B1C23F4F-D044-49A4-8523-3A6C437F58E6}"/>
    <dgm:cxn modelId="{40945339-94FB-4041-9C42-2D10E560EC67}" type="presOf" srcId="{3DD07911-9BAA-4F10-A1E7-14C78C049EEE}" destId="{1C9D2BCB-CE01-4AD2-841F-4F3ABF474D26}" srcOrd="1" destOrd="0" presId="urn:microsoft.com/office/officeart/2005/8/layout/orgChart1"/>
    <dgm:cxn modelId="{079E723E-A497-426D-B849-470C3B22F273}" srcId="{E7BDDAC7-5FF2-42AF-910A-E3A2C6330908}" destId="{6F31581E-CCCC-4CCC-97FC-1E97B499999F}" srcOrd="1" destOrd="0" parTransId="{E5625A40-90DE-4B79-B405-CEA19160D4F4}" sibTransId="{77D2B4E9-86F0-4C2A-96AE-1B6F6873AA07}"/>
    <dgm:cxn modelId="{6877DA3E-ECEC-47AD-B89F-FC26E35AEDD7}" type="presOf" srcId="{D6FC6E4E-26AA-4D5B-A3AD-F81E9404E747}" destId="{30622E20-895C-4CCC-8775-E0D9714E18D8}" srcOrd="0" destOrd="0" presId="urn:microsoft.com/office/officeart/2005/8/layout/orgChart1"/>
    <dgm:cxn modelId="{124D8240-9338-4716-8810-F241983C078D}" srcId="{C606305C-4C7B-4379-81DC-E66B26AC0BAA}" destId="{0AFBF86C-6B9B-42C2-A07A-2D55F77339FF}" srcOrd="2" destOrd="0" parTransId="{D6FC6E4E-26AA-4D5B-A3AD-F81E9404E747}" sibTransId="{6EBA8D85-897B-4476-9FFE-256242EAAB1E}"/>
    <dgm:cxn modelId="{C6F73B5C-8937-4F3A-821A-4CBF0542DAC6}" type="presOf" srcId="{3B8F3C2B-FA84-4844-B2DB-D31ADD1FC561}" destId="{D89C47EF-AE8C-4F70-9516-079F23BECD00}" srcOrd="1" destOrd="0" presId="urn:microsoft.com/office/officeart/2005/8/layout/orgChart1"/>
    <dgm:cxn modelId="{0D29B260-5D07-40B3-8C38-760FFF00B9F2}" type="presOf" srcId="{3F4E8D27-07B6-4060-B3CC-5DAE294DA880}" destId="{A7C5255F-D5A5-437C-84DF-26A5FA6CBBDC}" srcOrd="0" destOrd="0" presId="urn:microsoft.com/office/officeart/2005/8/layout/orgChart1"/>
    <dgm:cxn modelId="{13C45041-1052-4F9E-8B8B-BBE2ADEF3E83}" type="presOf" srcId="{4A3F6CB6-22C7-462F-A814-A66BCAF1B318}" destId="{1F2782AC-E96C-4816-BE79-267A38686B2A}" srcOrd="0" destOrd="0" presId="urn:microsoft.com/office/officeart/2005/8/layout/orgChart1"/>
    <dgm:cxn modelId="{16B8A041-06F5-48D4-B942-AF0386A9746D}" type="presOf" srcId="{0718CC9B-3CB3-4409-896C-72D9B747D180}" destId="{7E43F287-6F6A-410E-9C10-74999274CA0D}" srcOrd="0" destOrd="0" presId="urn:microsoft.com/office/officeart/2005/8/layout/orgChart1"/>
    <dgm:cxn modelId="{CA54AF42-B4E9-4BD6-893B-8077D630BA70}" type="presOf" srcId="{6D446092-ED7D-4944-B330-132028907C04}" destId="{9871AF11-A7BF-499C-A934-B18A5AEA4225}" srcOrd="0" destOrd="0" presId="urn:microsoft.com/office/officeart/2005/8/layout/orgChart1"/>
    <dgm:cxn modelId="{A1080566-E7F6-4B7E-8734-2494E80D04D6}" type="presOf" srcId="{E662BE7E-4A69-42AD-A0F3-29EADDFF560F}" destId="{EBFF1ED1-2567-4C14-924E-AA6EDDACEF3A}" srcOrd="1" destOrd="0" presId="urn:microsoft.com/office/officeart/2005/8/layout/orgChart1"/>
    <dgm:cxn modelId="{FE5C2C67-AC55-48AF-9137-63D60FF94DC2}" srcId="{C606305C-4C7B-4379-81DC-E66B26AC0BAA}" destId="{0AD34125-0F99-486E-9BE4-992F964AC124}" srcOrd="0" destOrd="0" parTransId="{4A3F6CB6-22C7-462F-A814-A66BCAF1B318}" sibTransId="{4D5DC9EA-CE8F-4226-9E37-4B8050A88A30}"/>
    <dgm:cxn modelId="{7A1C2D67-BAC6-40F6-A766-B2767554C340}" type="presOf" srcId="{860294FE-1FED-4B39-911D-62CDECE209B2}" destId="{4717FC87-AC99-4B21-9AFC-D9DB2F2B0E34}" srcOrd="0" destOrd="0" presId="urn:microsoft.com/office/officeart/2005/8/layout/orgChart1"/>
    <dgm:cxn modelId="{12BF1448-BFDB-4D2B-BA91-5160FB67B03F}" type="presOf" srcId="{F75B7A7D-749E-45F9-9337-B8258FB45F2F}" destId="{D3059925-FE44-425E-A0AE-7C290D897B56}" srcOrd="0" destOrd="0" presId="urn:microsoft.com/office/officeart/2005/8/layout/orgChart1"/>
    <dgm:cxn modelId="{525C6C6B-4D77-47C6-B6DF-876BD1E4BFB7}" type="presOf" srcId="{30DBB997-43FC-453C-93BE-2B84E52CF92C}" destId="{420577FD-8D7F-45B0-92D7-039D2AB9D75E}" srcOrd="1" destOrd="0" presId="urn:microsoft.com/office/officeart/2005/8/layout/orgChart1"/>
    <dgm:cxn modelId="{DF07F66B-954F-4E57-B8FE-E7E3264063F9}" type="presOf" srcId="{4E6828A9-35EB-4952-A352-95933C9BE790}" destId="{9D509721-B1E4-459A-84C5-0F25FA98B251}" srcOrd="0" destOrd="0" presId="urn:microsoft.com/office/officeart/2005/8/layout/orgChart1"/>
    <dgm:cxn modelId="{C5E4346D-0E7A-4E6B-A7CB-865611F2D811}" type="presOf" srcId="{9FBED0CC-C051-4EC1-97E5-40674129CD42}" destId="{F1DFD773-900F-4A03-BC34-12B0A94CA43D}" srcOrd="1" destOrd="0" presId="urn:microsoft.com/office/officeart/2005/8/layout/orgChart1"/>
    <dgm:cxn modelId="{6E7EC54D-D0C4-4138-9440-7867599FC9E9}" type="presOf" srcId="{838CA182-4869-4814-9B4D-3399B9E68B7D}" destId="{A187876A-1454-4977-8E4C-2A3485441115}" srcOrd="1" destOrd="0" presId="urn:microsoft.com/office/officeart/2005/8/layout/orgChart1"/>
    <dgm:cxn modelId="{5F5E724F-29D2-4E3A-A843-8B67520E5F72}" srcId="{03ECBD12-FB95-45A4-9891-416E07677953}" destId="{4CDB7F07-0C50-40F7-8F43-759E0DC32EFC}" srcOrd="0" destOrd="0" parTransId="{FEB14A4B-28A1-44A2-BE08-94CAB8D0F461}" sibTransId="{70A9A3D5-147B-4F20-8095-D2B282847693}"/>
    <dgm:cxn modelId="{85161F71-AF21-4C78-9712-A6485218565A}" type="presOf" srcId="{ABD4ADDC-07DF-4396-8284-C9AF44E19D35}" destId="{295742B8-EAEA-4A73-BF98-E356C57A1819}" srcOrd="0" destOrd="0" presId="urn:microsoft.com/office/officeart/2005/8/layout/orgChart1"/>
    <dgm:cxn modelId="{B2CE8552-225A-4FBC-A9DA-FD90E6965671}" type="presOf" srcId="{85FACD96-6ADB-406A-958B-2FF4B85447E7}" destId="{68C43944-573B-4941-A943-2032CFD601CC}" srcOrd="0" destOrd="0" presId="urn:microsoft.com/office/officeart/2005/8/layout/orgChart1"/>
    <dgm:cxn modelId="{9DD32873-C0C3-4146-8189-5FC2032C3F3C}" type="presOf" srcId="{A1AFB85D-B397-4B9C-B0B2-82B2B0142363}" destId="{89DEEB53-7697-49A1-B3C4-54ABABD2169E}" srcOrd="1" destOrd="0" presId="urn:microsoft.com/office/officeart/2005/8/layout/orgChart1"/>
    <dgm:cxn modelId="{FD7AE974-93A7-437F-8A8F-B17444AF70F2}" type="presOf" srcId="{448D9BC7-41A5-429B-B3F9-9509F708D188}" destId="{A7169C1C-1B49-4DA3-A92B-A9DF3BDBB8BE}" srcOrd="0" destOrd="0" presId="urn:microsoft.com/office/officeart/2005/8/layout/orgChart1"/>
    <dgm:cxn modelId="{6A522955-AC97-4B8B-8814-77FB95EBDA90}" srcId="{CB2C137E-CDD8-4CE8-9191-7A80175B9C54}" destId="{38E13B93-D014-4D0D-B05E-4CAA30FB0435}" srcOrd="6" destOrd="0" parTransId="{0718CC9B-3CB3-4409-896C-72D9B747D180}" sibTransId="{E8A9408B-9EEA-4B48-AFFE-2D8830DE8A1F}"/>
    <dgm:cxn modelId="{12909257-0B9D-4BF5-9A95-8DC670307128}" srcId="{E7BDDAC7-5FF2-42AF-910A-E3A2C6330908}" destId="{B41059CB-395C-4D64-B728-D464203D3546}" srcOrd="0" destOrd="0" parTransId="{3F4E8D27-07B6-4060-B3CC-5DAE294DA880}" sibTransId="{F5CC65BA-6A88-44DA-8E19-7B29D998E599}"/>
    <dgm:cxn modelId="{34B1B057-8B7A-4C2D-92C2-5BD3885271AE}" srcId="{DE87C1EC-93B5-4E12-B204-407CB3A2EA70}" destId="{9FBED0CC-C051-4EC1-97E5-40674129CD42}" srcOrd="0" destOrd="0" parTransId="{B33E3A7E-1F98-44F1-BEDE-5226EDDF2C06}" sibTransId="{A08B6FD5-D149-4805-8B3D-EF67C619E8FC}"/>
    <dgm:cxn modelId="{0379B277-8A19-437D-9131-9D49E1767D2D}" srcId="{03ECBD12-FB95-45A4-9891-416E07677953}" destId="{30DBB997-43FC-453C-93BE-2B84E52CF92C}" srcOrd="2" destOrd="0" parTransId="{7E477AB9-5407-407E-B4F7-E88A80AEAFD2}" sibTransId="{F7771178-0BD6-4841-AB4D-5EFF969B92D6}"/>
    <dgm:cxn modelId="{532D2079-7362-4497-9591-807862264AA5}" srcId="{448D9BC7-41A5-429B-B3F9-9509F708D188}" destId="{CB2C137E-CDD8-4CE8-9191-7A80175B9C54}" srcOrd="0" destOrd="0" parTransId="{292037C7-DB2B-47BE-975F-216A981C32E7}" sibTransId="{1C495981-E7C6-44AB-8975-9D37C50933CD}"/>
    <dgm:cxn modelId="{6527DF7B-F0FF-42D5-8A9C-BD4661E7712E}" type="presOf" srcId="{0654F714-7277-4FE2-8B55-87EE4BAC0A3A}" destId="{308E4D9B-AF5E-4173-85A3-6DD74F2D8F88}" srcOrd="0" destOrd="0" presId="urn:microsoft.com/office/officeart/2005/8/layout/orgChart1"/>
    <dgm:cxn modelId="{058C687C-3CC9-481E-8649-C1999D9EDE77}" type="presOf" srcId="{DE87C1EC-93B5-4E12-B204-407CB3A2EA70}" destId="{380E29D7-FE8D-4203-AA6C-4B1CAD9B5D25}" srcOrd="0" destOrd="0" presId="urn:microsoft.com/office/officeart/2005/8/layout/orgChart1"/>
    <dgm:cxn modelId="{5F45107D-4772-4039-A9EF-C7C1B82AE982}" type="presOf" srcId="{838CA182-4869-4814-9B4D-3399B9E68B7D}" destId="{AFEFE2F6-4245-48CA-A416-7F05374B9716}" srcOrd="0" destOrd="0" presId="urn:microsoft.com/office/officeart/2005/8/layout/orgChart1"/>
    <dgm:cxn modelId="{542BBB7D-AA51-4481-925F-25900200C726}" type="presOf" srcId="{3B8F3C2B-FA84-4844-B2DB-D31ADD1FC561}" destId="{147A6A26-71D4-40B0-942F-2CDE2BD7FF43}" srcOrd="0" destOrd="0" presId="urn:microsoft.com/office/officeart/2005/8/layout/orgChart1"/>
    <dgm:cxn modelId="{90DDC184-2497-4134-A4FD-88A5A8CC8A0C}" type="presOf" srcId="{B41059CB-395C-4D64-B728-D464203D3546}" destId="{6B6ACBE5-957F-4D22-B2F5-E9C75057CAEE}" srcOrd="0" destOrd="0" presId="urn:microsoft.com/office/officeart/2005/8/layout/orgChart1"/>
    <dgm:cxn modelId="{FF410C85-8EF6-4F82-9D81-F5FFC3B98838}" srcId="{C606305C-4C7B-4379-81DC-E66B26AC0BAA}" destId="{B5E9696F-305F-49F0-A1A9-5D560C331734}" srcOrd="1" destOrd="0" parTransId="{489EC921-356B-479E-BE40-EA6D6918AB9E}" sibTransId="{703D82DF-386D-41A6-AE34-45B570B61296}"/>
    <dgm:cxn modelId="{E1F2C588-39FF-4AD9-B367-B381BD93B909}" type="presOf" srcId="{FECEF444-EA49-4E90-A10D-7A7295758884}" destId="{44841D85-B013-4933-A4DD-43BBFED4BAA4}" srcOrd="0" destOrd="0" presId="urn:microsoft.com/office/officeart/2005/8/layout/orgChart1"/>
    <dgm:cxn modelId="{1A28428A-AAD4-42DA-A7A3-EFE92EFC4335}" type="presOf" srcId="{7E477AB9-5407-407E-B4F7-E88A80AEAFD2}" destId="{6BE3A053-DCBC-4613-845F-10027A054A2C}" srcOrd="0" destOrd="0" presId="urn:microsoft.com/office/officeart/2005/8/layout/orgChart1"/>
    <dgm:cxn modelId="{0735CA8A-1299-4A7B-BF6F-3D89B58DA7EA}" type="presOf" srcId="{24BF6CD4-DA2D-4852-89C0-C024080C3462}" destId="{706FF783-E6FA-4007-9B96-956BE4F11322}" srcOrd="0" destOrd="0" presId="urn:microsoft.com/office/officeart/2005/8/layout/orgChart1"/>
    <dgm:cxn modelId="{7448538E-D567-40E6-AC61-5FD509486B04}" srcId="{F9AB749E-5BD4-4AE3-8751-A475D90875B7}" destId="{7DE82FBB-0FF0-4E76-BA5B-5DD0C71A42FC}" srcOrd="0" destOrd="0" parTransId="{5FBA9675-FCA9-4CD0-8601-C04AD2F235BF}" sibTransId="{E2D4944A-FAF6-4EDB-A678-4C208673D10A}"/>
    <dgm:cxn modelId="{7C32838E-F4C5-4025-B83D-36A885F1968A}" type="presOf" srcId="{E5625A40-90DE-4B79-B405-CEA19160D4F4}" destId="{054ED2A7-B39B-4208-8112-D59EAEF1EE14}" srcOrd="0" destOrd="0" presId="urn:microsoft.com/office/officeart/2005/8/layout/orgChart1"/>
    <dgm:cxn modelId="{6B2F0F90-8C25-42E4-AC75-4F55F4367191}" type="presOf" srcId="{4CDB7F07-0C50-40F7-8F43-759E0DC32EFC}" destId="{01D8E01A-9CEE-47F5-8172-781F22CF6272}" srcOrd="0" destOrd="0" presId="urn:microsoft.com/office/officeart/2005/8/layout/orgChart1"/>
    <dgm:cxn modelId="{7BBE1691-2979-446A-B3A4-4F822FFC0847}" type="presOf" srcId="{92DE9B16-4623-489F-BEA6-186086334743}" destId="{35F2E70F-7517-4025-A28C-DF983EFFFE2E}" srcOrd="0" destOrd="0" presId="urn:microsoft.com/office/officeart/2005/8/layout/orgChart1"/>
    <dgm:cxn modelId="{9FD15C94-712B-4F1E-871E-CC49A69C536E}" srcId="{C14B9E6D-0F8C-44E3-B8EF-9A200CE629FB}" destId="{E662BE7E-4A69-42AD-A0F3-29EADDFF560F}" srcOrd="0" destOrd="0" parTransId="{85FACD96-6ADB-406A-958B-2FF4B85447E7}" sibTransId="{754784FE-8E48-46E2-A4B9-95DA23184FEE}"/>
    <dgm:cxn modelId="{729AC695-9C45-46B9-8BF5-CA7A99DEDB48}" srcId="{CB2C137E-CDD8-4CE8-9191-7A80175B9C54}" destId="{C14B9E6D-0F8C-44E3-B8EF-9A200CE629FB}" srcOrd="5" destOrd="0" parTransId="{F75B7A7D-749E-45F9-9337-B8258FB45F2F}" sibTransId="{228A1723-4314-4073-B515-BE3225762F5F}"/>
    <dgm:cxn modelId="{8A844096-2194-42DF-9D86-D17A4D65FD8F}" type="presOf" srcId="{0B84987B-8267-4C8A-A16B-C769B19D8B21}" destId="{343B1742-091F-4E29-BEB5-6B6CB829AB0D}" srcOrd="0" destOrd="0" presId="urn:microsoft.com/office/officeart/2005/8/layout/orgChart1"/>
    <dgm:cxn modelId="{D035D297-2F47-4908-BAE0-B33E40B414DF}" type="presOf" srcId="{03ECBD12-FB95-45A4-9891-416E07677953}" destId="{E0B900AC-A995-4258-A974-5A2ED0B17CBF}" srcOrd="0" destOrd="0" presId="urn:microsoft.com/office/officeart/2005/8/layout/orgChart1"/>
    <dgm:cxn modelId="{D17FA39D-44A5-40C0-9F72-29C24E9D478F}" type="presOf" srcId="{E662BE7E-4A69-42AD-A0F3-29EADDFF560F}" destId="{ABC4B385-A891-492B-901C-2D2A1B76ABC6}" srcOrd="0" destOrd="0" presId="urn:microsoft.com/office/officeart/2005/8/layout/orgChart1"/>
    <dgm:cxn modelId="{2B8851A1-B5BF-4876-BD94-BAD120059A0A}" srcId="{03ECBD12-FB95-45A4-9891-416E07677953}" destId="{8E70B1E8-880E-4A13-A6F6-CB3D30B39A0A}" srcOrd="1" destOrd="0" parTransId="{B05879CF-14EC-4B2D-80AE-B109C706E12F}" sibTransId="{E4D6314A-2D3E-49B7-8A1F-64EE06281508}"/>
    <dgm:cxn modelId="{8CC7D4A3-4AE3-4070-974C-6F5883A90C08}" srcId="{CB2C137E-CDD8-4CE8-9191-7A80175B9C54}" destId="{03ECBD12-FB95-45A4-9891-416E07677953}" srcOrd="7" destOrd="0" parTransId="{45BDB2E5-4B82-486F-B0E2-E8E167EB2DC0}" sibTransId="{54E8E109-D2F0-4E86-AE12-6AB99C223345}"/>
    <dgm:cxn modelId="{07C055A4-D591-4741-8E60-3D8212075F04}" type="presOf" srcId="{0AFBF86C-6B9B-42C2-A07A-2D55F77339FF}" destId="{46A6F581-A83E-48B2-8A12-8AAA9A416151}" srcOrd="1" destOrd="0" presId="urn:microsoft.com/office/officeart/2005/8/layout/orgChart1"/>
    <dgm:cxn modelId="{5F0D1CA8-EC24-41E1-AC80-1AB4BD9EAA60}" srcId="{F9AB749E-5BD4-4AE3-8751-A475D90875B7}" destId="{838CA182-4869-4814-9B4D-3399B9E68B7D}" srcOrd="1" destOrd="0" parTransId="{637938F6-F1EA-4248-B60B-2E0CD58C083D}" sibTransId="{06A01198-5E8D-4AFB-B41F-350B7DECA11B}"/>
    <dgm:cxn modelId="{1A2F96A8-4D22-4865-AEC0-4CDB10DB0C6F}" type="presOf" srcId="{CB2C137E-CDD8-4CE8-9191-7A80175B9C54}" destId="{0011F36F-BA51-4DD0-9CE4-8326C7BCF4C3}" srcOrd="1" destOrd="0" presId="urn:microsoft.com/office/officeart/2005/8/layout/orgChart1"/>
    <dgm:cxn modelId="{72B0F0A9-B176-4E95-B65B-8E510B472980}" type="presOf" srcId="{8E70B1E8-880E-4A13-A6F6-CB3D30B39A0A}" destId="{880AE1FA-1981-45CC-96F2-850C8331B0E3}" srcOrd="0" destOrd="0" presId="urn:microsoft.com/office/officeart/2005/8/layout/orgChart1"/>
    <dgm:cxn modelId="{A21F1CAF-B1E9-453A-995B-DD00D8BA3820}" srcId="{E7BDDAC7-5FF2-42AF-910A-E3A2C6330908}" destId="{F3642120-8FF5-4EE3-B2E7-B0D352F0EECA}" srcOrd="2" destOrd="0" parTransId="{0B84987B-8267-4C8A-A16B-C769B19D8B21}" sibTransId="{FEA6F90E-65A9-445D-883D-8867ADE22B53}"/>
    <dgm:cxn modelId="{384755AF-B5A3-4040-8424-51CA9F6EC2F3}" type="presOf" srcId="{FEB14A4B-28A1-44A2-BE08-94CAB8D0F461}" destId="{B61BA37F-B5BB-45CE-B69E-E12DBA8E99BF}" srcOrd="0" destOrd="0" presId="urn:microsoft.com/office/officeart/2005/8/layout/orgChart1"/>
    <dgm:cxn modelId="{86BF30B3-BF1D-4229-B7EC-61671EA726AC}" type="presOf" srcId="{0736C459-3E56-4B64-9682-6A4C0CE74957}" destId="{C7E73C3A-5ED0-486C-BDE5-080D7D0A1DD3}" srcOrd="0" destOrd="0" presId="urn:microsoft.com/office/officeart/2005/8/layout/orgChart1"/>
    <dgm:cxn modelId="{0CF4D0B4-3BE0-446D-BAEF-D39876804576}" type="presOf" srcId="{0AD34125-0F99-486E-9BE4-992F964AC124}" destId="{F03F9DC0-2155-4456-9214-ABC6DB413A65}" srcOrd="1" destOrd="0" presId="urn:microsoft.com/office/officeart/2005/8/layout/orgChart1"/>
    <dgm:cxn modelId="{2EC417B6-C691-4D16-A5C1-C968DC5DD4E1}" srcId="{38E13B93-D014-4D0D-B05E-4CAA30FB0435}" destId="{0654F714-7277-4FE2-8B55-87EE4BAC0A3A}" srcOrd="1" destOrd="0" parTransId="{6D446092-ED7D-4944-B330-132028907C04}" sibTransId="{32CDB956-B0FD-438D-BDCA-8BAABC579A9A}"/>
    <dgm:cxn modelId="{6E2C47B6-7AB6-4F83-B87F-E5BC599B44EB}" type="presOf" srcId="{F3642120-8FF5-4EE3-B2E7-B0D352F0EECA}" destId="{5A1907D2-FC24-4629-A928-A58A19B3EC69}" srcOrd="0" destOrd="0" presId="urn:microsoft.com/office/officeart/2005/8/layout/orgChart1"/>
    <dgm:cxn modelId="{82B3F0B9-5EF9-47DD-9B39-F426D1F8A7A8}" type="presOf" srcId="{7DE82FBB-0FF0-4E76-BA5B-5DD0C71A42FC}" destId="{71E399B3-69A0-4A1D-A8BB-385BC8E41409}" srcOrd="0" destOrd="0" presId="urn:microsoft.com/office/officeart/2005/8/layout/orgChart1"/>
    <dgm:cxn modelId="{3B90ECBA-0298-40D8-AFD6-4A3E3AE65BC9}" type="presOf" srcId="{FADA9617-CBBE-401D-8BDF-C0A3FF5F4318}" destId="{AA06559C-9323-444D-B9CB-1E0FE520E5B2}" srcOrd="1" destOrd="0" presId="urn:microsoft.com/office/officeart/2005/8/layout/orgChart1"/>
    <dgm:cxn modelId="{3EDDD6BB-EC94-4AFB-90B4-35DDBE9192D3}" srcId="{C14B9E6D-0F8C-44E3-B8EF-9A200CE629FB}" destId="{3B8F3C2B-FA84-4844-B2DB-D31ADD1FC561}" srcOrd="1" destOrd="0" parTransId="{24BF6CD4-DA2D-4852-89C0-C024080C3462}" sibTransId="{DD301827-80E5-49D4-9FE7-D1A3730BC352}"/>
    <dgm:cxn modelId="{AB573ABC-3C0E-406F-879C-E3D20E32F243}" type="presOf" srcId="{DE87C1EC-93B5-4E12-B204-407CB3A2EA70}" destId="{704836CB-6165-4393-BD1E-CBD7AD11DEB2}" srcOrd="1" destOrd="0" presId="urn:microsoft.com/office/officeart/2005/8/layout/orgChart1"/>
    <dgm:cxn modelId="{8819A9BC-EA89-459D-A32D-23E3262CA9D1}" type="presOf" srcId="{C606305C-4C7B-4379-81DC-E66B26AC0BAA}" destId="{92DCD5C8-2AA1-4EE0-8499-6867272F2D5C}" srcOrd="1" destOrd="0" presId="urn:microsoft.com/office/officeart/2005/8/layout/orgChart1"/>
    <dgm:cxn modelId="{D43C50BF-4840-4FF9-B5CF-E9C2C854E266}" type="presOf" srcId="{637938F6-F1EA-4248-B60B-2E0CD58C083D}" destId="{D1EC1464-DE6B-4F17-9EF0-8B8A4A939911}" srcOrd="0" destOrd="0" presId="urn:microsoft.com/office/officeart/2005/8/layout/orgChart1"/>
    <dgm:cxn modelId="{67B096BF-23C6-4294-82A1-14BED31934DD}" type="presOf" srcId="{F9AB749E-5BD4-4AE3-8751-A475D90875B7}" destId="{0C3D6096-CCC1-4E66-9BEA-3615FA21307A}" srcOrd="1" destOrd="0" presId="urn:microsoft.com/office/officeart/2005/8/layout/orgChart1"/>
    <dgm:cxn modelId="{D0F1E7BF-8B1C-4565-AA48-D153AEB657E5}" type="presOf" srcId="{B5E9696F-305F-49F0-A1A9-5D560C331734}" destId="{856DD595-3097-4228-AE63-29BB00E3AEFE}" srcOrd="1" destOrd="0" presId="urn:microsoft.com/office/officeart/2005/8/layout/orgChart1"/>
    <dgm:cxn modelId="{67F64AC0-9AA6-469B-9688-EDFCC66BD6C6}" type="presOf" srcId="{6F31581E-CCCC-4CCC-97FC-1E97B499999F}" destId="{5DB6FC80-C80A-44E1-A8CB-0D242CF00A0F}" srcOrd="1" destOrd="0" presId="urn:microsoft.com/office/officeart/2005/8/layout/orgChart1"/>
    <dgm:cxn modelId="{F430ADC1-E7F4-4979-89A7-3F4E1CDC0196}" type="presOf" srcId="{E7BDDAC7-5FF2-42AF-910A-E3A2C6330908}" destId="{7DCAAFDD-A016-41DB-B742-0309E13F692A}" srcOrd="0" destOrd="0" presId="urn:microsoft.com/office/officeart/2005/8/layout/orgChart1"/>
    <dgm:cxn modelId="{D85345C4-3908-49B8-93DA-1C27D83C8D96}" type="presOf" srcId="{3DD07911-9BAA-4F10-A1E7-14C78C049EEE}" destId="{B8CFB4BA-77F9-427D-A5F1-B6A738356866}" srcOrd="0" destOrd="0" presId="urn:microsoft.com/office/officeart/2005/8/layout/orgChart1"/>
    <dgm:cxn modelId="{9FE792C4-876E-4595-B1AE-29CB72C57352}" srcId="{38E13B93-D014-4D0D-B05E-4CAA30FB0435}" destId="{860294FE-1FED-4B39-911D-62CDECE209B2}" srcOrd="0" destOrd="0" parTransId="{444A0D2D-9D97-4E7F-AA24-5D7F5B6986E1}" sibTransId="{138356E4-8370-4956-A0FC-39430C669F70}"/>
    <dgm:cxn modelId="{B867A7C4-6BFC-4410-82B1-BB42E5F51DA9}" type="presOf" srcId="{FECEF444-EA49-4E90-A10D-7A7295758884}" destId="{64C9C4EA-E402-48A0-B494-E021663C5231}" srcOrd="1" destOrd="0" presId="urn:microsoft.com/office/officeart/2005/8/layout/orgChart1"/>
    <dgm:cxn modelId="{861376C5-7349-4A97-8139-129E679B9AE4}" type="presOf" srcId="{6F31581E-CCCC-4CCC-97FC-1E97B499999F}" destId="{F426EB8D-3EF7-407E-9777-2BA1145B4D1A}" srcOrd="0" destOrd="0" presId="urn:microsoft.com/office/officeart/2005/8/layout/orgChart1"/>
    <dgm:cxn modelId="{FCAAE5C9-BAFC-4B82-BB8D-80758DE5E983}" type="presOf" srcId="{4A7CA9A3-14EF-42FF-81AE-F089D230F511}" destId="{9FA9A970-5578-4E5A-BE60-D4715236C750}" srcOrd="0" destOrd="0" presId="urn:microsoft.com/office/officeart/2005/8/layout/orgChart1"/>
    <dgm:cxn modelId="{1384E1CA-61C0-4FAF-B520-A70E3C5157E6}" type="presOf" srcId="{9EF1531E-15E2-425F-987A-14152375E1C8}" destId="{B0D5AEFA-B6AA-400F-830A-7FF7A974117E}" srcOrd="0" destOrd="0" presId="urn:microsoft.com/office/officeart/2005/8/layout/orgChart1"/>
    <dgm:cxn modelId="{CF93D1CB-6611-48D8-9E46-FA89136C4604}" type="presOf" srcId="{5FBA9675-FCA9-4CD0-8601-C04AD2F235BF}" destId="{D136AD2D-5763-4EDA-A25B-C0D3EC8C025A}" srcOrd="0" destOrd="0" presId="urn:microsoft.com/office/officeart/2005/8/layout/orgChart1"/>
    <dgm:cxn modelId="{5AE53ACC-DDD7-45FD-A24C-437B25D8483F}" type="presOf" srcId="{30DBB997-43FC-453C-93BE-2B84E52CF92C}" destId="{2C5E1BEA-6E3D-4E7D-B4EB-04AEA6E59235}" srcOrd="0" destOrd="0" presId="urn:microsoft.com/office/officeart/2005/8/layout/orgChart1"/>
    <dgm:cxn modelId="{B1985ECC-4E16-4847-A6C5-FE82CBBCBC90}" type="presOf" srcId="{444A0D2D-9D97-4E7F-AA24-5D7F5B6986E1}" destId="{BA3B2323-5410-440E-AA93-09918D729DAF}" srcOrd="0" destOrd="0" presId="urn:microsoft.com/office/officeart/2005/8/layout/orgChart1"/>
    <dgm:cxn modelId="{D892AECC-55F0-444B-9143-634F8F7796FD}" type="presOf" srcId="{E7BDDAC7-5FF2-42AF-910A-E3A2C6330908}" destId="{24CA7956-4FDB-4259-B3C2-9BEF88332640}" srcOrd="1" destOrd="0" presId="urn:microsoft.com/office/officeart/2005/8/layout/orgChart1"/>
    <dgm:cxn modelId="{9759FACC-8EC8-46B1-8694-F5AB6B6F9D35}" type="presOf" srcId="{4CDB7F07-0C50-40F7-8F43-759E0DC32EFC}" destId="{5B40381F-64D5-4A15-86F8-2CD4AA4CD6E5}" srcOrd="1" destOrd="0" presId="urn:microsoft.com/office/officeart/2005/8/layout/orgChart1"/>
    <dgm:cxn modelId="{ED0769D0-DBC0-4CEB-89FA-2D6ED305C967}" type="presOf" srcId="{C14B9E6D-0F8C-44E3-B8EF-9A200CE629FB}" destId="{B0B06013-F28C-4729-84D6-9E4D60A8D689}" srcOrd="1" destOrd="0" presId="urn:microsoft.com/office/officeart/2005/8/layout/orgChart1"/>
    <dgm:cxn modelId="{044C3FD5-41D2-48F6-8765-E8122CFF63FC}" type="presOf" srcId="{0AFBF86C-6B9B-42C2-A07A-2D55F77339FF}" destId="{CEE3F584-3368-4F79-A45E-94485878103B}" srcOrd="0" destOrd="0" presId="urn:microsoft.com/office/officeart/2005/8/layout/orgChart1"/>
    <dgm:cxn modelId="{1B4C89D7-A831-4F28-B4A2-8B9D0168FE7F}" srcId="{CB2C137E-CDD8-4CE8-9191-7A80175B9C54}" destId="{C606305C-4C7B-4379-81DC-E66B26AC0BAA}" srcOrd="3" destOrd="0" parTransId="{31651571-C2B1-4678-8244-DF2213E2EC16}" sibTransId="{45CAD6E4-4A33-449B-A6F2-B43613A6DE6F}"/>
    <dgm:cxn modelId="{F26BF6DA-5CB6-4CAB-ABC0-082B63D9AE82}" type="presOf" srcId="{489EC921-356B-479E-BE40-EA6D6918AB9E}" destId="{2EF59A64-4D2B-42B8-907F-91DCC40ACA81}" srcOrd="0" destOrd="0" presId="urn:microsoft.com/office/officeart/2005/8/layout/orgChart1"/>
    <dgm:cxn modelId="{FAC674DD-299E-46DF-8B3B-79E4803A37E9}" type="presOf" srcId="{45BDB2E5-4B82-486F-B0E2-E8E167EB2DC0}" destId="{9F5DDBC6-9847-4EC2-9B51-274EF6450128}" srcOrd="0" destOrd="0" presId="urn:microsoft.com/office/officeart/2005/8/layout/orgChart1"/>
    <dgm:cxn modelId="{CA3771DE-5932-4C12-A688-05B32C718387}" type="presOf" srcId="{F3642120-8FF5-4EE3-B2E7-B0D352F0EECA}" destId="{6C0F22E1-D24B-4F8C-B5A2-269CCA11504D}" srcOrd="1" destOrd="0" presId="urn:microsoft.com/office/officeart/2005/8/layout/orgChart1"/>
    <dgm:cxn modelId="{77DE3AE4-556D-415F-9F15-59FD686C5557}" type="presOf" srcId="{A1AFB85D-B397-4B9C-B0B2-82B2B0142363}" destId="{731609B3-A525-47B0-A549-1AC399DD6AF7}" srcOrd="0" destOrd="0" presId="urn:microsoft.com/office/officeart/2005/8/layout/orgChart1"/>
    <dgm:cxn modelId="{C0303CE6-9827-4E6C-8907-3E7EAA39AB7F}" srcId="{CB2C137E-CDD8-4CE8-9191-7A80175B9C54}" destId="{A1AFB85D-B397-4B9C-B0B2-82B2B0142363}" srcOrd="0" destOrd="0" parTransId="{92DE9B16-4623-489F-BEA6-186086334743}" sibTransId="{FE007294-C6ED-44B0-8AA0-36B8EBE197CC}"/>
    <dgm:cxn modelId="{8AC7E3E6-5EC9-48A0-997F-BA03F34E8174}" type="presOf" srcId="{9FBED0CC-C051-4EC1-97E5-40674129CD42}" destId="{486A1275-961B-4CD1-8E42-7FA30CAA66A1}" srcOrd="0" destOrd="0" presId="urn:microsoft.com/office/officeart/2005/8/layout/orgChart1"/>
    <dgm:cxn modelId="{81F9C6EE-DDB4-4545-AAE1-E226604D18B4}" srcId="{CB2C137E-CDD8-4CE8-9191-7A80175B9C54}" destId="{F9AB749E-5BD4-4AE3-8751-A475D90875B7}" srcOrd="2" destOrd="0" parTransId="{2D114CC0-504B-47DA-9B13-C7018ABF0346}" sibTransId="{CA3966F6-F027-449E-9888-BDD79CF41C7D}"/>
    <dgm:cxn modelId="{6D385BEF-E798-4B46-B776-84135F05C3BD}" srcId="{38E13B93-D014-4D0D-B05E-4CAA30FB0435}" destId="{4E6828A9-35EB-4952-A352-95933C9BE790}" srcOrd="2" destOrd="0" parTransId="{8BECC8DD-31E7-4793-8C18-4A44243B58BC}" sibTransId="{1CD472C9-8ED5-4EEA-815A-43C8CE569EEA}"/>
    <dgm:cxn modelId="{244089F8-1F07-4836-A09A-E599AB0C7376}" type="presOf" srcId="{03ECBD12-FB95-45A4-9891-416E07677953}" destId="{32927073-4E52-4834-8D41-DE04CC78CECB}" srcOrd="1" destOrd="0" presId="urn:microsoft.com/office/officeart/2005/8/layout/orgChart1"/>
    <dgm:cxn modelId="{FA0E56F9-3FEB-4646-A64D-DCDFCEACBB70}" type="presOf" srcId="{860294FE-1FED-4B39-911D-62CDECE209B2}" destId="{7EC41254-44EF-4BAC-BB88-8E91F6D794B9}" srcOrd="1" destOrd="0" presId="urn:microsoft.com/office/officeart/2005/8/layout/orgChart1"/>
    <dgm:cxn modelId="{26A0E7F9-3FD8-4847-B007-637EFBABE52A}" type="presOf" srcId="{B41059CB-395C-4D64-B728-D464203D3546}" destId="{07EC24A8-C332-40FF-B8DF-5D5367302C7B}" srcOrd="1" destOrd="0" presId="urn:microsoft.com/office/officeart/2005/8/layout/orgChart1"/>
    <dgm:cxn modelId="{57942EFC-2F8E-4C6B-8323-FD52193B3519}" type="presOf" srcId="{31651571-C2B1-4678-8244-DF2213E2EC16}" destId="{6C10E6D8-DBBF-46CB-BFEC-CE6EB0008A1F}" srcOrd="0" destOrd="0" presId="urn:microsoft.com/office/officeart/2005/8/layout/orgChart1"/>
    <dgm:cxn modelId="{899F6CFC-5A7C-42F4-8F62-2A9EA4786AAA}" type="presOf" srcId="{CB2C137E-CDD8-4CE8-9191-7A80175B9C54}" destId="{DAEBCF31-CEEE-49E2-8D78-8137396464D9}" srcOrd="0" destOrd="0" presId="urn:microsoft.com/office/officeart/2005/8/layout/orgChart1"/>
    <dgm:cxn modelId="{75EEF7FE-F527-4F5E-A41A-5CD0529E2042}" type="presOf" srcId="{B05879CF-14EC-4B2D-80AE-B109C706E12F}" destId="{660609D1-82CA-4CB7-9C36-7B34AA89CEF3}" srcOrd="0" destOrd="0" presId="urn:microsoft.com/office/officeart/2005/8/layout/orgChart1"/>
    <dgm:cxn modelId="{AB1DD570-E32F-45B4-BEA1-050CAEC77BAF}" type="presParOf" srcId="{A7169C1C-1B49-4DA3-A92B-A9DF3BDBB8BE}" destId="{12B920F7-632C-4766-BEA2-D1BD3C1E1331}" srcOrd="0" destOrd="0" presId="urn:microsoft.com/office/officeart/2005/8/layout/orgChart1"/>
    <dgm:cxn modelId="{649D9AB4-72D0-46F2-8C81-97B3FAFDC7A6}" type="presParOf" srcId="{12B920F7-632C-4766-BEA2-D1BD3C1E1331}" destId="{D50A46A9-FCAA-4603-917B-A80473A6F979}" srcOrd="0" destOrd="0" presId="urn:microsoft.com/office/officeart/2005/8/layout/orgChart1"/>
    <dgm:cxn modelId="{E72016CE-7890-4079-A786-458AB24AB0EB}" type="presParOf" srcId="{D50A46A9-FCAA-4603-917B-A80473A6F979}" destId="{DAEBCF31-CEEE-49E2-8D78-8137396464D9}" srcOrd="0" destOrd="0" presId="urn:microsoft.com/office/officeart/2005/8/layout/orgChart1"/>
    <dgm:cxn modelId="{C830F3C4-DDCA-4E03-A602-A0285699267A}" type="presParOf" srcId="{D50A46A9-FCAA-4603-917B-A80473A6F979}" destId="{0011F36F-BA51-4DD0-9CE4-8326C7BCF4C3}" srcOrd="1" destOrd="0" presId="urn:microsoft.com/office/officeart/2005/8/layout/orgChart1"/>
    <dgm:cxn modelId="{8033E912-9EAB-4C38-86B6-7C9D919E03E9}" type="presParOf" srcId="{12B920F7-632C-4766-BEA2-D1BD3C1E1331}" destId="{5920A134-66CD-4A93-9A12-70A72206ED5B}" srcOrd="1" destOrd="0" presId="urn:microsoft.com/office/officeart/2005/8/layout/orgChart1"/>
    <dgm:cxn modelId="{DCFD2DB9-DFED-4631-82E0-6487FA523807}" type="presParOf" srcId="{5920A134-66CD-4A93-9A12-70A72206ED5B}" destId="{35F2E70F-7517-4025-A28C-DF983EFFFE2E}" srcOrd="0" destOrd="0" presId="urn:microsoft.com/office/officeart/2005/8/layout/orgChart1"/>
    <dgm:cxn modelId="{7940BCE0-D3ED-48A4-847F-02C7173912BC}" type="presParOf" srcId="{5920A134-66CD-4A93-9A12-70A72206ED5B}" destId="{BB33A8D2-93C6-4715-82B0-03DC5FD0979B}" srcOrd="1" destOrd="0" presId="urn:microsoft.com/office/officeart/2005/8/layout/orgChart1"/>
    <dgm:cxn modelId="{81A23DB5-DA26-4B17-B858-002575023F9B}" type="presParOf" srcId="{BB33A8D2-93C6-4715-82B0-03DC5FD0979B}" destId="{72FF04CC-061E-4ECA-A81D-C3D8CA0E8898}" srcOrd="0" destOrd="0" presId="urn:microsoft.com/office/officeart/2005/8/layout/orgChart1"/>
    <dgm:cxn modelId="{CC60BF02-716E-4244-B755-F0CA8A3913B6}" type="presParOf" srcId="{72FF04CC-061E-4ECA-A81D-C3D8CA0E8898}" destId="{731609B3-A525-47B0-A549-1AC399DD6AF7}" srcOrd="0" destOrd="0" presId="urn:microsoft.com/office/officeart/2005/8/layout/orgChart1"/>
    <dgm:cxn modelId="{C0C77B94-B60F-45EA-865B-B52E93247884}" type="presParOf" srcId="{72FF04CC-061E-4ECA-A81D-C3D8CA0E8898}" destId="{89DEEB53-7697-49A1-B3C4-54ABABD2169E}" srcOrd="1" destOrd="0" presId="urn:microsoft.com/office/officeart/2005/8/layout/orgChart1"/>
    <dgm:cxn modelId="{82071351-B047-4807-B29D-461831171D25}" type="presParOf" srcId="{BB33A8D2-93C6-4715-82B0-03DC5FD0979B}" destId="{9871D9FB-5E3C-4AEE-9DF0-508066D77262}" srcOrd="1" destOrd="0" presId="urn:microsoft.com/office/officeart/2005/8/layout/orgChart1"/>
    <dgm:cxn modelId="{52626426-5892-4BA9-BC79-B6EF9DA4B9F4}" type="presParOf" srcId="{BB33A8D2-93C6-4715-82B0-03DC5FD0979B}" destId="{239FBB2B-4C24-4AA9-A310-4AB33B74016E}" srcOrd="2" destOrd="0" presId="urn:microsoft.com/office/officeart/2005/8/layout/orgChart1"/>
    <dgm:cxn modelId="{8D7F6CA3-8CE8-42DC-867E-CCB80100029F}" type="presParOf" srcId="{5920A134-66CD-4A93-9A12-70A72206ED5B}" destId="{295742B8-EAEA-4A73-BF98-E356C57A1819}" srcOrd="2" destOrd="0" presId="urn:microsoft.com/office/officeart/2005/8/layout/orgChart1"/>
    <dgm:cxn modelId="{A7F5DC26-917C-4076-88B3-EFB1843784F7}" type="presParOf" srcId="{5920A134-66CD-4A93-9A12-70A72206ED5B}" destId="{7DF6DD69-6437-41CE-9B9F-F0BDE2C78C84}" srcOrd="3" destOrd="0" presId="urn:microsoft.com/office/officeart/2005/8/layout/orgChart1"/>
    <dgm:cxn modelId="{99C05680-43CF-4C52-978D-379848639603}" type="presParOf" srcId="{7DF6DD69-6437-41CE-9B9F-F0BDE2C78C84}" destId="{D361EA25-990D-4B50-BF48-3986908D77A8}" srcOrd="0" destOrd="0" presId="urn:microsoft.com/office/officeart/2005/8/layout/orgChart1"/>
    <dgm:cxn modelId="{8392FFEB-D23F-4FA8-A4FF-CCF407F80FEC}" type="presParOf" srcId="{D361EA25-990D-4B50-BF48-3986908D77A8}" destId="{380E29D7-FE8D-4203-AA6C-4B1CAD9B5D25}" srcOrd="0" destOrd="0" presId="urn:microsoft.com/office/officeart/2005/8/layout/orgChart1"/>
    <dgm:cxn modelId="{1EDDA95C-4161-4731-84BF-62275BCD889C}" type="presParOf" srcId="{D361EA25-990D-4B50-BF48-3986908D77A8}" destId="{704836CB-6165-4393-BD1E-CBD7AD11DEB2}" srcOrd="1" destOrd="0" presId="urn:microsoft.com/office/officeart/2005/8/layout/orgChart1"/>
    <dgm:cxn modelId="{6FAD8835-ED1B-4D4E-A9FA-C56B5B3A4780}" type="presParOf" srcId="{7DF6DD69-6437-41CE-9B9F-F0BDE2C78C84}" destId="{5C4ECD52-9C67-4210-BA27-EB32AE6FCBBD}" srcOrd="1" destOrd="0" presId="urn:microsoft.com/office/officeart/2005/8/layout/orgChart1"/>
    <dgm:cxn modelId="{07648115-101D-477A-A9C8-EF37C9D4FA61}" type="presParOf" srcId="{5C4ECD52-9C67-4210-BA27-EB32AE6FCBBD}" destId="{E265ABE2-76DC-4FDB-8532-142653A11A3B}" srcOrd="0" destOrd="0" presId="urn:microsoft.com/office/officeart/2005/8/layout/orgChart1"/>
    <dgm:cxn modelId="{D8C06C44-CF58-49EF-B25A-0F4F56A4E243}" type="presParOf" srcId="{5C4ECD52-9C67-4210-BA27-EB32AE6FCBBD}" destId="{E7221844-2472-421B-AC52-4100CEBA5AD2}" srcOrd="1" destOrd="0" presId="urn:microsoft.com/office/officeart/2005/8/layout/orgChart1"/>
    <dgm:cxn modelId="{9F4D8721-4318-4096-BE39-AA61AA447ABD}" type="presParOf" srcId="{E7221844-2472-421B-AC52-4100CEBA5AD2}" destId="{79240ED3-ED04-4A63-BE7B-740F3B5998B6}" srcOrd="0" destOrd="0" presId="urn:microsoft.com/office/officeart/2005/8/layout/orgChart1"/>
    <dgm:cxn modelId="{C27E6179-9A0A-4171-9078-E16E1C3F184E}" type="presParOf" srcId="{79240ED3-ED04-4A63-BE7B-740F3B5998B6}" destId="{486A1275-961B-4CD1-8E42-7FA30CAA66A1}" srcOrd="0" destOrd="0" presId="urn:microsoft.com/office/officeart/2005/8/layout/orgChart1"/>
    <dgm:cxn modelId="{AC6B883F-466B-4702-AF54-4383EA922F21}" type="presParOf" srcId="{79240ED3-ED04-4A63-BE7B-740F3B5998B6}" destId="{F1DFD773-900F-4A03-BC34-12B0A94CA43D}" srcOrd="1" destOrd="0" presId="urn:microsoft.com/office/officeart/2005/8/layout/orgChart1"/>
    <dgm:cxn modelId="{B96B7709-5724-4419-B20A-36282ABDFB27}" type="presParOf" srcId="{E7221844-2472-421B-AC52-4100CEBA5AD2}" destId="{0AFA85F3-E6D5-426E-BDCE-6E667A34D0F4}" srcOrd="1" destOrd="0" presId="urn:microsoft.com/office/officeart/2005/8/layout/orgChart1"/>
    <dgm:cxn modelId="{ACDCD20E-C69B-4864-B7E4-062D70D1E680}" type="presParOf" srcId="{E7221844-2472-421B-AC52-4100CEBA5AD2}" destId="{3D56F66D-95B5-41FF-AC48-D449228E7C3D}" srcOrd="2" destOrd="0" presId="urn:microsoft.com/office/officeart/2005/8/layout/orgChart1"/>
    <dgm:cxn modelId="{209AB493-C2BB-4FA8-A7CD-4D036E8408BD}" type="presParOf" srcId="{5C4ECD52-9C67-4210-BA27-EB32AE6FCBBD}" destId="{7A613BCF-7112-4B6C-9FCD-A8297492F997}" srcOrd="2" destOrd="0" presId="urn:microsoft.com/office/officeart/2005/8/layout/orgChart1"/>
    <dgm:cxn modelId="{88DBCD0E-0EEE-48E8-8C25-54D58CE08E4C}" type="presParOf" srcId="{5C4ECD52-9C67-4210-BA27-EB32AE6FCBBD}" destId="{F7E3B4CB-8E68-4583-8F7C-881CFC3EC87C}" srcOrd="3" destOrd="0" presId="urn:microsoft.com/office/officeart/2005/8/layout/orgChart1"/>
    <dgm:cxn modelId="{6D3692A3-E3C6-4268-9B1E-F11F531A2CA0}" type="presParOf" srcId="{F7E3B4CB-8E68-4583-8F7C-881CFC3EC87C}" destId="{B983056E-B57A-4DDF-B791-6F6B0460DDFC}" srcOrd="0" destOrd="0" presId="urn:microsoft.com/office/officeart/2005/8/layout/orgChart1"/>
    <dgm:cxn modelId="{4BF13A3A-87B8-4875-882F-D51669EF24C5}" type="presParOf" srcId="{B983056E-B57A-4DDF-B791-6F6B0460DDFC}" destId="{B8CFB4BA-77F9-427D-A5F1-B6A738356866}" srcOrd="0" destOrd="0" presId="urn:microsoft.com/office/officeart/2005/8/layout/orgChart1"/>
    <dgm:cxn modelId="{05F3ADF1-EAE5-41C7-9F29-1415E78CB85B}" type="presParOf" srcId="{B983056E-B57A-4DDF-B791-6F6B0460DDFC}" destId="{1C9D2BCB-CE01-4AD2-841F-4F3ABF474D26}" srcOrd="1" destOrd="0" presId="urn:microsoft.com/office/officeart/2005/8/layout/orgChart1"/>
    <dgm:cxn modelId="{16F73D7C-78F9-4C22-AF59-67E58B64349F}" type="presParOf" srcId="{F7E3B4CB-8E68-4583-8F7C-881CFC3EC87C}" destId="{F0CA4C01-B091-472A-AE09-B33A3854D9ED}" srcOrd="1" destOrd="0" presId="urn:microsoft.com/office/officeart/2005/8/layout/orgChart1"/>
    <dgm:cxn modelId="{FAC6510D-470D-4BB9-9192-6936215E858F}" type="presParOf" srcId="{F7E3B4CB-8E68-4583-8F7C-881CFC3EC87C}" destId="{CF06F6AA-EF58-47D7-9364-51D4C5EA437F}" srcOrd="2" destOrd="0" presId="urn:microsoft.com/office/officeart/2005/8/layout/orgChart1"/>
    <dgm:cxn modelId="{BFD650DF-1525-4378-8ECA-BB95D09A1F70}" type="presParOf" srcId="{7DF6DD69-6437-41CE-9B9F-F0BDE2C78C84}" destId="{43B45F90-6941-40D7-9603-29128DA18B27}" srcOrd="2" destOrd="0" presId="urn:microsoft.com/office/officeart/2005/8/layout/orgChart1"/>
    <dgm:cxn modelId="{62CBCC0A-16AD-4F3D-9B3B-0F0009C39D89}" type="presParOf" srcId="{5920A134-66CD-4A93-9A12-70A72206ED5B}" destId="{3658FDCF-1706-4A4E-A41E-D5B6B0546501}" srcOrd="4" destOrd="0" presId="urn:microsoft.com/office/officeart/2005/8/layout/orgChart1"/>
    <dgm:cxn modelId="{58A1D481-5C1F-4721-8958-C8E0A3357DDE}" type="presParOf" srcId="{5920A134-66CD-4A93-9A12-70A72206ED5B}" destId="{2D93BCA6-D43A-4160-BFE0-665AB7B90E9F}" srcOrd="5" destOrd="0" presId="urn:microsoft.com/office/officeart/2005/8/layout/orgChart1"/>
    <dgm:cxn modelId="{EBAD0441-CD6C-482A-A8B2-A628AA9E7341}" type="presParOf" srcId="{2D93BCA6-D43A-4160-BFE0-665AB7B90E9F}" destId="{8AFB967B-257C-46BD-AC7B-B68440C561C9}" srcOrd="0" destOrd="0" presId="urn:microsoft.com/office/officeart/2005/8/layout/orgChart1"/>
    <dgm:cxn modelId="{84C5F09B-2A00-4E8E-ADD0-D7DDDA36D4B1}" type="presParOf" srcId="{8AFB967B-257C-46BD-AC7B-B68440C561C9}" destId="{B662006E-D2B9-4BD7-9179-BB31535E9350}" srcOrd="0" destOrd="0" presId="urn:microsoft.com/office/officeart/2005/8/layout/orgChart1"/>
    <dgm:cxn modelId="{00398A08-67CD-4F8B-A57C-CB81F2BE42AF}" type="presParOf" srcId="{8AFB967B-257C-46BD-AC7B-B68440C561C9}" destId="{0C3D6096-CCC1-4E66-9BEA-3615FA21307A}" srcOrd="1" destOrd="0" presId="urn:microsoft.com/office/officeart/2005/8/layout/orgChart1"/>
    <dgm:cxn modelId="{4F5382E7-3774-4AB8-97AA-BC88940765EE}" type="presParOf" srcId="{2D93BCA6-D43A-4160-BFE0-665AB7B90E9F}" destId="{CA842599-6B5B-4A89-858B-842E89BDF75F}" srcOrd="1" destOrd="0" presId="urn:microsoft.com/office/officeart/2005/8/layout/orgChart1"/>
    <dgm:cxn modelId="{5894EDE9-9197-4C90-8254-487C9C0A4319}" type="presParOf" srcId="{CA842599-6B5B-4A89-858B-842E89BDF75F}" destId="{D136AD2D-5763-4EDA-A25B-C0D3EC8C025A}" srcOrd="0" destOrd="0" presId="urn:microsoft.com/office/officeart/2005/8/layout/orgChart1"/>
    <dgm:cxn modelId="{69E9FE30-CA4F-4259-A6B3-B916BFF01B9E}" type="presParOf" srcId="{CA842599-6B5B-4A89-858B-842E89BDF75F}" destId="{E5BC5B68-5339-44BD-9D8C-738C963BC33F}" srcOrd="1" destOrd="0" presId="urn:microsoft.com/office/officeart/2005/8/layout/orgChart1"/>
    <dgm:cxn modelId="{87AD830B-3222-48AB-B323-06A06DE64D0B}" type="presParOf" srcId="{E5BC5B68-5339-44BD-9D8C-738C963BC33F}" destId="{38C30931-6979-4073-A67D-19DE0E0A9673}" srcOrd="0" destOrd="0" presId="urn:microsoft.com/office/officeart/2005/8/layout/orgChart1"/>
    <dgm:cxn modelId="{C35010B5-7067-4952-83B2-C887446C302B}" type="presParOf" srcId="{38C30931-6979-4073-A67D-19DE0E0A9673}" destId="{71E399B3-69A0-4A1D-A8BB-385BC8E41409}" srcOrd="0" destOrd="0" presId="urn:microsoft.com/office/officeart/2005/8/layout/orgChart1"/>
    <dgm:cxn modelId="{8AB61B64-DFFC-4AE6-B0D5-41C02D1E3D71}" type="presParOf" srcId="{38C30931-6979-4073-A67D-19DE0E0A9673}" destId="{BC705238-F80A-4416-B627-8A35AF3CFAEC}" srcOrd="1" destOrd="0" presId="urn:microsoft.com/office/officeart/2005/8/layout/orgChart1"/>
    <dgm:cxn modelId="{D1BE16B5-2DCF-4D2C-B390-4D5FE8DB9307}" type="presParOf" srcId="{E5BC5B68-5339-44BD-9D8C-738C963BC33F}" destId="{49AFA627-1999-4292-93C7-C7C8252A3C85}" srcOrd="1" destOrd="0" presId="urn:microsoft.com/office/officeart/2005/8/layout/orgChart1"/>
    <dgm:cxn modelId="{218BE356-4EE3-43E2-9D42-D496AE50AE56}" type="presParOf" srcId="{E5BC5B68-5339-44BD-9D8C-738C963BC33F}" destId="{835A82B6-BA5C-484B-9CBF-38A2EA8A201B}" srcOrd="2" destOrd="0" presId="urn:microsoft.com/office/officeart/2005/8/layout/orgChart1"/>
    <dgm:cxn modelId="{E2A4560D-1803-4009-A424-1A39346E3BB0}" type="presParOf" srcId="{CA842599-6B5B-4A89-858B-842E89BDF75F}" destId="{D1EC1464-DE6B-4F17-9EF0-8B8A4A939911}" srcOrd="2" destOrd="0" presId="urn:microsoft.com/office/officeart/2005/8/layout/orgChart1"/>
    <dgm:cxn modelId="{D343C79A-93D8-4428-A4C5-F8D0D51B1FBA}" type="presParOf" srcId="{CA842599-6B5B-4A89-858B-842E89BDF75F}" destId="{DDD2C68B-730A-449C-9F9C-73346149F069}" srcOrd="3" destOrd="0" presId="urn:microsoft.com/office/officeart/2005/8/layout/orgChart1"/>
    <dgm:cxn modelId="{7C82B45E-5C27-4BC3-A69D-EC53A47FFB69}" type="presParOf" srcId="{DDD2C68B-730A-449C-9F9C-73346149F069}" destId="{E1E67EC1-532D-47BB-AE95-52F3F8A104CF}" srcOrd="0" destOrd="0" presId="urn:microsoft.com/office/officeart/2005/8/layout/orgChart1"/>
    <dgm:cxn modelId="{788BAF52-C5C5-41F5-BC05-53C63729FB52}" type="presParOf" srcId="{E1E67EC1-532D-47BB-AE95-52F3F8A104CF}" destId="{AFEFE2F6-4245-48CA-A416-7F05374B9716}" srcOrd="0" destOrd="0" presId="urn:microsoft.com/office/officeart/2005/8/layout/orgChart1"/>
    <dgm:cxn modelId="{D99312EC-50AC-4BEF-A9E5-6E2815ACBF6F}" type="presParOf" srcId="{E1E67EC1-532D-47BB-AE95-52F3F8A104CF}" destId="{A187876A-1454-4977-8E4C-2A3485441115}" srcOrd="1" destOrd="0" presId="urn:microsoft.com/office/officeart/2005/8/layout/orgChart1"/>
    <dgm:cxn modelId="{C91DCD54-4E96-4D78-AE52-0D8E9C99B993}" type="presParOf" srcId="{DDD2C68B-730A-449C-9F9C-73346149F069}" destId="{6064152E-1789-4BD2-AAB2-89087EE10DE8}" srcOrd="1" destOrd="0" presId="urn:microsoft.com/office/officeart/2005/8/layout/orgChart1"/>
    <dgm:cxn modelId="{17AD2B23-27E2-4862-9F69-5A0B7AD0DC86}" type="presParOf" srcId="{DDD2C68B-730A-449C-9F9C-73346149F069}" destId="{D331267F-5405-4D1D-B4BD-478F8C41B181}" srcOrd="2" destOrd="0" presId="urn:microsoft.com/office/officeart/2005/8/layout/orgChart1"/>
    <dgm:cxn modelId="{9636E1E3-80C6-4D64-A447-7E1E6F34C85B}" type="presParOf" srcId="{CA842599-6B5B-4A89-858B-842E89BDF75F}" destId="{C7E73C3A-5ED0-486C-BDE5-080D7D0A1DD3}" srcOrd="4" destOrd="0" presId="urn:microsoft.com/office/officeart/2005/8/layout/orgChart1"/>
    <dgm:cxn modelId="{A4A746A6-2598-4D42-BE1A-746E088A1292}" type="presParOf" srcId="{CA842599-6B5B-4A89-858B-842E89BDF75F}" destId="{F0D26A52-B3EE-4744-B259-FC0109C39338}" srcOrd="5" destOrd="0" presId="urn:microsoft.com/office/officeart/2005/8/layout/orgChart1"/>
    <dgm:cxn modelId="{A231203C-371E-47E6-8CD1-524CBF5A92DB}" type="presParOf" srcId="{F0D26A52-B3EE-4744-B259-FC0109C39338}" destId="{C7D7A019-555F-4F21-98B7-D1EBD08CFF5D}" srcOrd="0" destOrd="0" presId="urn:microsoft.com/office/officeart/2005/8/layout/orgChart1"/>
    <dgm:cxn modelId="{6D396A45-4BF0-4919-8433-2AD791304892}" type="presParOf" srcId="{C7D7A019-555F-4F21-98B7-D1EBD08CFF5D}" destId="{44841D85-B013-4933-A4DD-43BBFED4BAA4}" srcOrd="0" destOrd="0" presId="urn:microsoft.com/office/officeart/2005/8/layout/orgChart1"/>
    <dgm:cxn modelId="{4AA59832-F475-4B48-AE89-C9A53CA8F887}" type="presParOf" srcId="{C7D7A019-555F-4F21-98B7-D1EBD08CFF5D}" destId="{64C9C4EA-E402-48A0-B494-E021663C5231}" srcOrd="1" destOrd="0" presId="urn:microsoft.com/office/officeart/2005/8/layout/orgChart1"/>
    <dgm:cxn modelId="{3CF9D4DB-C6BA-4F9C-8A37-303FFCE87B88}" type="presParOf" srcId="{F0D26A52-B3EE-4744-B259-FC0109C39338}" destId="{903C188B-4685-4470-B77C-98029259697C}" srcOrd="1" destOrd="0" presId="urn:microsoft.com/office/officeart/2005/8/layout/orgChart1"/>
    <dgm:cxn modelId="{D3CAE434-03B7-4156-B968-327C600B1A46}" type="presParOf" srcId="{F0D26A52-B3EE-4744-B259-FC0109C39338}" destId="{4DFE9364-C12B-48D5-AA9A-B2ECEE4A5E60}" srcOrd="2" destOrd="0" presId="urn:microsoft.com/office/officeart/2005/8/layout/orgChart1"/>
    <dgm:cxn modelId="{7A927F42-1AE3-4919-A403-DDFB6B5228C2}" type="presParOf" srcId="{2D93BCA6-D43A-4160-BFE0-665AB7B90E9F}" destId="{2BC85404-2FCE-473D-9226-B1D02FC1A801}" srcOrd="2" destOrd="0" presId="urn:microsoft.com/office/officeart/2005/8/layout/orgChart1"/>
    <dgm:cxn modelId="{0BB589EB-7698-4D5C-891E-ABA77B6FD799}" type="presParOf" srcId="{5920A134-66CD-4A93-9A12-70A72206ED5B}" destId="{6C10E6D8-DBBF-46CB-BFEC-CE6EB0008A1F}" srcOrd="6" destOrd="0" presId="urn:microsoft.com/office/officeart/2005/8/layout/orgChart1"/>
    <dgm:cxn modelId="{1A78A555-F012-4650-AC5D-4B97E2262985}" type="presParOf" srcId="{5920A134-66CD-4A93-9A12-70A72206ED5B}" destId="{834E9F28-AEB7-42D4-907F-65768F1E3275}" srcOrd="7" destOrd="0" presId="urn:microsoft.com/office/officeart/2005/8/layout/orgChart1"/>
    <dgm:cxn modelId="{444FD9D1-163D-47B6-A112-D75D9BF8FD45}" type="presParOf" srcId="{834E9F28-AEB7-42D4-907F-65768F1E3275}" destId="{5DCFA2AB-B773-47DA-AA68-8C43CBF21FFC}" srcOrd="0" destOrd="0" presId="urn:microsoft.com/office/officeart/2005/8/layout/orgChart1"/>
    <dgm:cxn modelId="{7A77EAF5-D283-434E-92F2-AB1DB020A9E3}" type="presParOf" srcId="{5DCFA2AB-B773-47DA-AA68-8C43CBF21FFC}" destId="{0BDA35B8-39D0-418E-B39F-79CB7B871E6C}" srcOrd="0" destOrd="0" presId="urn:microsoft.com/office/officeart/2005/8/layout/orgChart1"/>
    <dgm:cxn modelId="{71A3E81A-BC45-4CE4-BD43-63B3AE89C13B}" type="presParOf" srcId="{5DCFA2AB-B773-47DA-AA68-8C43CBF21FFC}" destId="{92DCD5C8-2AA1-4EE0-8499-6867272F2D5C}" srcOrd="1" destOrd="0" presId="urn:microsoft.com/office/officeart/2005/8/layout/orgChart1"/>
    <dgm:cxn modelId="{4A6B5E12-CEF2-4C5C-B374-469E98BC21EC}" type="presParOf" srcId="{834E9F28-AEB7-42D4-907F-65768F1E3275}" destId="{4E001A95-9688-4D24-902B-50BA7D461F9A}" srcOrd="1" destOrd="0" presId="urn:microsoft.com/office/officeart/2005/8/layout/orgChart1"/>
    <dgm:cxn modelId="{B830B786-552E-4FCE-A921-04D818B6FD63}" type="presParOf" srcId="{4E001A95-9688-4D24-902B-50BA7D461F9A}" destId="{1F2782AC-E96C-4816-BE79-267A38686B2A}" srcOrd="0" destOrd="0" presId="urn:microsoft.com/office/officeart/2005/8/layout/orgChart1"/>
    <dgm:cxn modelId="{C26DBB86-A965-4243-AFD0-691EE97190B3}" type="presParOf" srcId="{4E001A95-9688-4D24-902B-50BA7D461F9A}" destId="{170E2AD0-D630-4ED8-BD8C-41AC9DCDDB7D}" srcOrd="1" destOrd="0" presId="urn:microsoft.com/office/officeart/2005/8/layout/orgChart1"/>
    <dgm:cxn modelId="{8F03A632-F6E1-4629-AB22-C08C41C0CD90}" type="presParOf" srcId="{170E2AD0-D630-4ED8-BD8C-41AC9DCDDB7D}" destId="{42B46912-5432-49B5-A25D-1D31096304FF}" srcOrd="0" destOrd="0" presId="urn:microsoft.com/office/officeart/2005/8/layout/orgChart1"/>
    <dgm:cxn modelId="{4DE66F4F-411D-4F7D-ABB5-2AAC3AA7D546}" type="presParOf" srcId="{42B46912-5432-49B5-A25D-1D31096304FF}" destId="{64FA7EAD-0B82-405B-BB79-103FB0195543}" srcOrd="0" destOrd="0" presId="urn:microsoft.com/office/officeart/2005/8/layout/orgChart1"/>
    <dgm:cxn modelId="{AB4E9347-A8B0-4E6F-971C-4BCBB58208FA}" type="presParOf" srcId="{42B46912-5432-49B5-A25D-1D31096304FF}" destId="{F03F9DC0-2155-4456-9214-ABC6DB413A65}" srcOrd="1" destOrd="0" presId="urn:microsoft.com/office/officeart/2005/8/layout/orgChart1"/>
    <dgm:cxn modelId="{1F4A0486-CBBB-471B-A2E3-D0BDBC9222B9}" type="presParOf" srcId="{170E2AD0-D630-4ED8-BD8C-41AC9DCDDB7D}" destId="{45D16B1D-8026-446D-9C1C-F219977078F0}" srcOrd="1" destOrd="0" presId="urn:microsoft.com/office/officeart/2005/8/layout/orgChart1"/>
    <dgm:cxn modelId="{5797F6EF-B0A0-42AA-BA9F-B060DF29038F}" type="presParOf" srcId="{170E2AD0-D630-4ED8-BD8C-41AC9DCDDB7D}" destId="{275ADEEB-9F2B-4E0D-985F-8DA60B472636}" srcOrd="2" destOrd="0" presId="urn:microsoft.com/office/officeart/2005/8/layout/orgChart1"/>
    <dgm:cxn modelId="{E44DA1BD-F9E3-493F-B23C-61F4817A7CAA}" type="presParOf" srcId="{4E001A95-9688-4D24-902B-50BA7D461F9A}" destId="{2EF59A64-4D2B-42B8-907F-91DCC40ACA81}" srcOrd="2" destOrd="0" presId="urn:microsoft.com/office/officeart/2005/8/layout/orgChart1"/>
    <dgm:cxn modelId="{401D9A1F-21B9-405E-8858-67C9A37865AF}" type="presParOf" srcId="{4E001A95-9688-4D24-902B-50BA7D461F9A}" destId="{830A8A41-41A7-4DCE-AC10-4B6FB54C4759}" srcOrd="3" destOrd="0" presId="urn:microsoft.com/office/officeart/2005/8/layout/orgChart1"/>
    <dgm:cxn modelId="{7902A40E-F671-43C3-BC70-760DE624675F}" type="presParOf" srcId="{830A8A41-41A7-4DCE-AC10-4B6FB54C4759}" destId="{B8269355-3AFE-49BD-9DD2-2890E122AFBD}" srcOrd="0" destOrd="0" presId="urn:microsoft.com/office/officeart/2005/8/layout/orgChart1"/>
    <dgm:cxn modelId="{F5E69585-AB3A-407C-89EE-2AECC49BCE4D}" type="presParOf" srcId="{B8269355-3AFE-49BD-9DD2-2890E122AFBD}" destId="{265651AC-26A8-4850-8F0E-E5681A23E59F}" srcOrd="0" destOrd="0" presId="urn:microsoft.com/office/officeart/2005/8/layout/orgChart1"/>
    <dgm:cxn modelId="{7A70BD2C-A01E-4767-8DCC-BED0C398897C}" type="presParOf" srcId="{B8269355-3AFE-49BD-9DD2-2890E122AFBD}" destId="{856DD595-3097-4228-AE63-29BB00E3AEFE}" srcOrd="1" destOrd="0" presId="urn:microsoft.com/office/officeart/2005/8/layout/orgChart1"/>
    <dgm:cxn modelId="{7E0BB734-8878-4A38-A41B-1FAE0E28F27A}" type="presParOf" srcId="{830A8A41-41A7-4DCE-AC10-4B6FB54C4759}" destId="{69B6E10E-8495-4162-9FC5-30D1CE2C4476}" srcOrd="1" destOrd="0" presId="urn:microsoft.com/office/officeart/2005/8/layout/orgChart1"/>
    <dgm:cxn modelId="{A58C9801-EF77-492F-B7AA-1EE478AABE5F}" type="presParOf" srcId="{830A8A41-41A7-4DCE-AC10-4B6FB54C4759}" destId="{3BCC5099-20A1-4465-ABAB-845120153F8D}" srcOrd="2" destOrd="0" presId="urn:microsoft.com/office/officeart/2005/8/layout/orgChart1"/>
    <dgm:cxn modelId="{1DB89868-06CC-4547-94CA-872133BF85FE}" type="presParOf" srcId="{4E001A95-9688-4D24-902B-50BA7D461F9A}" destId="{30622E20-895C-4CCC-8775-E0D9714E18D8}" srcOrd="4" destOrd="0" presId="urn:microsoft.com/office/officeart/2005/8/layout/orgChart1"/>
    <dgm:cxn modelId="{CF645112-093D-445F-96E0-CA9C5A07BAD5}" type="presParOf" srcId="{4E001A95-9688-4D24-902B-50BA7D461F9A}" destId="{FA6425E4-7610-4609-8A52-7606DB22E0EC}" srcOrd="5" destOrd="0" presId="urn:microsoft.com/office/officeart/2005/8/layout/orgChart1"/>
    <dgm:cxn modelId="{D81A0DA0-D614-4399-83AF-A3CC58B54A4A}" type="presParOf" srcId="{FA6425E4-7610-4609-8A52-7606DB22E0EC}" destId="{BC0C091D-3CD8-41BB-8741-78AF10EC8BA3}" srcOrd="0" destOrd="0" presId="urn:microsoft.com/office/officeart/2005/8/layout/orgChart1"/>
    <dgm:cxn modelId="{F8085B1C-35F9-4BE5-88A8-58C5D42D4097}" type="presParOf" srcId="{BC0C091D-3CD8-41BB-8741-78AF10EC8BA3}" destId="{CEE3F584-3368-4F79-A45E-94485878103B}" srcOrd="0" destOrd="0" presId="urn:microsoft.com/office/officeart/2005/8/layout/orgChart1"/>
    <dgm:cxn modelId="{21A29B88-5571-40C2-86AA-A2945EC89460}" type="presParOf" srcId="{BC0C091D-3CD8-41BB-8741-78AF10EC8BA3}" destId="{46A6F581-A83E-48B2-8A12-8AAA9A416151}" srcOrd="1" destOrd="0" presId="urn:microsoft.com/office/officeart/2005/8/layout/orgChart1"/>
    <dgm:cxn modelId="{F25AF146-2723-42FD-86F5-DB075A0AE188}" type="presParOf" srcId="{FA6425E4-7610-4609-8A52-7606DB22E0EC}" destId="{E7826CF6-78CB-42B3-941B-1FB318AB5598}" srcOrd="1" destOrd="0" presId="urn:microsoft.com/office/officeart/2005/8/layout/orgChart1"/>
    <dgm:cxn modelId="{D3E3ABAA-72C9-40A3-80C9-23F1228D8C81}" type="presParOf" srcId="{FA6425E4-7610-4609-8A52-7606DB22E0EC}" destId="{7CE1C630-2FB2-4BDC-BD58-703E914EA214}" srcOrd="2" destOrd="0" presId="urn:microsoft.com/office/officeart/2005/8/layout/orgChart1"/>
    <dgm:cxn modelId="{6ED5ED76-7B95-4658-A540-680B3A76E016}" type="presParOf" srcId="{834E9F28-AEB7-42D4-907F-65768F1E3275}" destId="{C8B1C0EF-D275-4E8A-8C91-4F0FD85387DA}" srcOrd="2" destOrd="0" presId="urn:microsoft.com/office/officeart/2005/8/layout/orgChart1"/>
    <dgm:cxn modelId="{04FFDA0C-F7B4-4872-9D06-6BBF505CC89D}" type="presParOf" srcId="{5920A134-66CD-4A93-9A12-70A72206ED5B}" destId="{B0D5AEFA-B6AA-400F-830A-7FF7A974117E}" srcOrd="8" destOrd="0" presId="urn:microsoft.com/office/officeart/2005/8/layout/orgChart1"/>
    <dgm:cxn modelId="{158FCBD0-DF1F-4D0B-BE96-0D7BC114D263}" type="presParOf" srcId="{5920A134-66CD-4A93-9A12-70A72206ED5B}" destId="{71AD4E55-073C-46E1-B18D-7F37E279364B}" srcOrd="9" destOrd="0" presId="urn:microsoft.com/office/officeart/2005/8/layout/orgChart1"/>
    <dgm:cxn modelId="{2991A84D-9079-4693-8A9A-915071D4F9CA}" type="presParOf" srcId="{71AD4E55-073C-46E1-B18D-7F37E279364B}" destId="{7E7C95B3-FA33-4140-92C1-237C1237D5F2}" srcOrd="0" destOrd="0" presId="urn:microsoft.com/office/officeart/2005/8/layout/orgChart1"/>
    <dgm:cxn modelId="{A948583C-B2D6-4864-A84D-2649317C8C04}" type="presParOf" srcId="{7E7C95B3-FA33-4140-92C1-237C1237D5F2}" destId="{7DCAAFDD-A016-41DB-B742-0309E13F692A}" srcOrd="0" destOrd="0" presId="urn:microsoft.com/office/officeart/2005/8/layout/orgChart1"/>
    <dgm:cxn modelId="{0468A283-6D73-4969-AA9B-441AA38807BD}" type="presParOf" srcId="{7E7C95B3-FA33-4140-92C1-237C1237D5F2}" destId="{24CA7956-4FDB-4259-B3C2-9BEF88332640}" srcOrd="1" destOrd="0" presId="urn:microsoft.com/office/officeart/2005/8/layout/orgChart1"/>
    <dgm:cxn modelId="{AA484F19-8E55-430A-8135-0674F3521DC3}" type="presParOf" srcId="{71AD4E55-073C-46E1-B18D-7F37E279364B}" destId="{DEA16FF1-7FBC-4B1E-B7C9-E7E8E78D8645}" srcOrd="1" destOrd="0" presId="urn:microsoft.com/office/officeart/2005/8/layout/orgChart1"/>
    <dgm:cxn modelId="{E3FDCAB0-507F-4762-BBE9-50DC7E0E135C}" type="presParOf" srcId="{DEA16FF1-7FBC-4B1E-B7C9-E7E8E78D8645}" destId="{A7C5255F-D5A5-437C-84DF-26A5FA6CBBDC}" srcOrd="0" destOrd="0" presId="urn:microsoft.com/office/officeart/2005/8/layout/orgChart1"/>
    <dgm:cxn modelId="{89073FFA-3652-40C7-BA51-0CD66A8B0D00}" type="presParOf" srcId="{DEA16FF1-7FBC-4B1E-B7C9-E7E8E78D8645}" destId="{0AD506B8-FEC1-4FF6-A835-5F2DC5249FA9}" srcOrd="1" destOrd="0" presId="urn:microsoft.com/office/officeart/2005/8/layout/orgChart1"/>
    <dgm:cxn modelId="{83748DB9-57F8-4A61-8044-08C5621159B8}" type="presParOf" srcId="{0AD506B8-FEC1-4FF6-A835-5F2DC5249FA9}" destId="{B3F2A778-D8BD-4168-8EBF-B1BCC05BDDBA}" srcOrd="0" destOrd="0" presId="urn:microsoft.com/office/officeart/2005/8/layout/orgChart1"/>
    <dgm:cxn modelId="{0737C20D-31AE-41C4-A3DA-1089EA818106}" type="presParOf" srcId="{B3F2A778-D8BD-4168-8EBF-B1BCC05BDDBA}" destId="{6B6ACBE5-957F-4D22-B2F5-E9C75057CAEE}" srcOrd="0" destOrd="0" presId="urn:microsoft.com/office/officeart/2005/8/layout/orgChart1"/>
    <dgm:cxn modelId="{85783432-B02A-49E6-9694-FD9603ABAD1D}" type="presParOf" srcId="{B3F2A778-D8BD-4168-8EBF-B1BCC05BDDBA}" destId="{07EC24A8-C332-40FF-B8DF-5D5367302C7B}" srcOrd="1" destOrd="0" presId="urn:microsoft.com/office/officeart/2005/8/layout/orgChart1"/>
    <dgm:cxn modelId="{780E14F6-AA45-44B8-99E6-40C2DDC4C0BD}" type="presParOf" srcId="{0AD506B8-FEC1-4FF6-A835-5F2DC5249FA9}" destId="{97FB4F9C-9FEA-4EF2-BA51-7DAFFBFF87E9}" srcOrd="1" destOrd="0" presId="urn:microsoft.com/office/officeart/2005/8/layout/orgChart1"/>
    <dgm:cxn modelId="{0630012B-4E32-4460-A0EC-1E8E09D22858}" type="presParOf" srcId="{0AD506B8-FEC1-4FF6-A835-5F2DC5249FA9}" destId="{741ED8AB-17F8-4675-B99A-93721CDBC073}" srcOrd="2" destOrd="0" presId="urn:microsoft.com/office/officeart/2005/8/layout/orgChart1"/>
    <dgm:cxn modelId="{FF9FC8F1-9AD4-4309-89EF-7616B7B6F107}" type="presParOf" srcId="{DEA16FF1-7FBC-4B1E-B7C9-E7E8E78D8645}" destId="{054ED2A7-B39B-4208-8112-D59EAEF1EE14}" srcOrd="2" destOrd="0" presId="urn:microsoft.com/office/officeart/2005/8/layout/orgChart1"/>
    <dgm:cxn modelId="{02BE4C9B-2FCD-43D2-9069-FAA0312F04F5}" type="presParOf" srcId="{DEA16FF1-7FBC-4B1E-B7C9-E7E8E78D8645}" destId="{A62D61EC-7221-4A0B-B915-CB212BA067FF}" srcOrd="3" destOrd="0" presId="urn:microsoft.com/office/officeart/2005/8/layout/orgChart1"/>
    <dgm:cxn modelId="{4BFC7B9A-6B66-4D4F-82CD-52AF2B82CABF}" type="presParOf" srcId="{A62D61EC-7221-4A0B-B915-CB212BA067FF}" destId="{C108C07E-74C0-4EC7-BCDA-B5F5787BF2FF}" srcOrd="0" destOrd="0" presId="urn:microsoft.com/office/officeart/2005/8/layout/orgChart1"/>
    <dgm:cxn modelId="{CB0E6C90-DCB2-4E32-8C19-8BA31C9B812A}" type="presParOf" srcId="{C108C07E-74C0-4EC7-BCDA-B5F5787BF2FF}" destId="{F426EB8D-3EF7-407E-9777-2BA1145B4D1A}" srcOrd="0" destOrd="0" presId="urn:microsoft.com/office/officeart/2005/8/layout/orgChart1"/>
    <dgm:cxn modelId="{0724D99D-DE60-4988-9775-A56FEBE747B9}" type="presParOf" srcId="{C108C07E-74C0-4EC7-BCDA-B5F5787BF2FF}" destId="{5DB6FC80-C80A-44E1-A8CB-0D242CF00A0F}" srcOrd="1" destOrd="0" presId="urn:microsoft.com/office/officeart/2005/8/layout/orgChart1"/>
    <dgm:cxn modelId="{E313BC3C-0063-4120-81E7-00941A5F735D}" type="presParOf" srcId="{A62D61EC-7221-4A0B-B915-CB212BA067FF}" destId="{B409B9DA-1E7B-4C48-A1E5-BC3336CEAE29}" srcOrd="1" destOrd="0" presId="urn:microsoft.com/office/officeart/2005/8/layout/orgChart1"/>
    <dgm:cxn modelId="{6C8738BA-B917-47E1-BBF0-316956D44AD6}" type="presParOf" srcId="{A62D61EC-7221-4A0B-B915-CB212BA067FF}" destId="{8C480F96-B597-4FF8-9F71-8B906B34CFD3}" srcOrd="2" destOrd="0" presId="urn:microsoft.com/office/officeart/2005/8/layout/orgChart1"/>
    <dgm:cxn modelId="{1C82C282-369C-407B-B316-99B8056B832B}" type="presParOf" srcId="{DEA16FF1-7FBC-4B1E-B7C9-E7E8E78D8645}" destId="{343B1742-091F-4E29-BEB5-6B6CB829AB0D}" srcOrd="4" destOrd="0" presId="urn:microsoft.com/office/officeart/2005/8/layout/orgChart1"/>
    <dgm:cxn modelId="{4A273A2B-C100-4B0C-A383-F525906A6C95}" type="presParOf" srcId="{DEA16FF1-7FBC-4B1E-B7C9-E7E8E78D8645}" destId="{AF6307AA-C3B1-4294-8831-60D1D4D0172C}" srcOrd="5" destOrd="0" presId="urn:microsoft.com/office/officeart/2005/8/layout/orgChart1"/>
    <dgm:cxn modelId="{C468B5C6-7445-4786-AFD9-72FCC65032BC}" type="presParOf" srcId="{AF6307AA-C3B1-4294-8831-60D1D4D0172C}" destId="{43EFAD59-7625-479E-82D1-06A656009E76}" srcOrd="0" destOrd="0" presId="urn:microsoft.com/office/officeart/2005/8/layout/orgChart1"/>
    <dgm:cxn modelId="{C03C92DC-A60E-4C11-82C9-3F960B238337}" type="presParOf" srcId="{43EFAD59-7625-479E-82D1-06A656009E76}" destId="{5A1907D2-FC24-4629-A928-A58A19B3EC69}" srcOrd="0" destOrd="0" presId="urn:microsoft.com/office/officeart/2005/8/layout/orgChart1"/>
    <dgm:cxn modelId="{224D8A1F-A871-4AEB-B270-7B971BFB262D}" type="presParOf" srcId="{43EFAD59-7625-479E-82D1-06A656009E76}" destId="{6C0F22E1-D24B-4F8C-B5A2-269CCA11504D}" srcOrd="1" destOrd="0" presId="urn:microsoft.com/office/officeart/2005/8/layout/orgChart1"/>
    <dgm:cxn modelId="{FBFE2268-A049-4E66-AA38-7DDAFC962B17}" type="presParOf" srcId="{AF6307AA-C3B1-4294-8831-60D1D4D0172C}" destId="{650CBA56-F037-48B1-A52C-008FBEBFAF64}" srcOrd="1" destOrd="0" presId="urn:microsoft.com/office/officeart/2005/8/layout/orgChart1"/>
    <dgm:cxn modelId="{ED36A3F9-C1BB-4DB4-88E2-3A80830BFACB}" type="presParOf" srcId="{AF6307AA-C3B1-4294-8831-60D1D4D0172C}" destId="{593740F1-70D3-4771-BB73-3EE7F006B551}" srcOrd="2" destOrd="0" presId="urn:microsoft.com/office/officeart/2005/8/layout/orgChart1"/>
    <dgm:cxn modelId="{8ECDF423-CD8C-4679-89E4-A1ADB5D49D33}" type="presParOf" srcId="{71AD4E55-073C-46E1-B18D-7F37E279364B}" destId="{2A8D0C8A-4F13-4CC6-9B36-24E771DE2EC2}" srcOrd="2" destOrd="0" presId="urn:microsoft.com/office/officeart/2005/8/layout/orgChart1"/>
    <dgm:cxn modelId="{48A1D1DA-0FF4-452F-AE98-813081DE3C5A}" type="presParOf" srcId="{5920A134-66CD-4A93-9A12-70A72206ED5B}" destId="{D3059925-FE44-425E-A0AE-7C290D897B56}" srcOrd="10" destOrd="0" presId="urn:microsoft.com/office/officeart/2005/8/layout/orgChart1"/>
    <dgm:cxn modelId="{58C668F4-AC82-4D9B-8601-72B002AFB1E0}" type="presParOf" srcId="{5920A134-66CD-4A93-9A12-70A72206ED5B}" destId="{3E47D4EE-FF8F-411C-AA05-D52503AB0464}" srcOrd="11" destOrd="0" presId="urn:microsoft.com/office/officeart/2005/8/layout/orgChart1"/>
    <dgm:cxn modelId="{984E5230-9185-4735-AE42-00D30576D5EA}" type="presParOf" srcId="{3E47D4EE-FF8F-411C-AA05-D52503AB0464}" destId="{60B5DB5C-1F35-4614-9783-A88E3457B0D5}" srcOrd="0" destOrd="0" presId="urn:microsoft.com/office/officeart/2005/8/layout/orgChart1"/>
    <dgm:cxn modelId="{FFFE152B-A928-4B2C-A495-C723ECBC1E1C}" type="presParOf" srcId="{60B5DB5C-1F35-4614-9783-A88E3457B0D5}" destId="{D89E5201-D6BF-4D3B-866F-9A691EF7B98E}" srcOrd="0" destOrd="0" presId="urn:microsoft.com/office/officeart/2005/8/layout/orgChart1"/>
    <dgm:cxn modelId="{8EA6D6DC-0DA1-4BC4-9985-469653F0E313}" type="presParOf" srcId="{60B5DB5C-1F35-4614-9783-A88E3457B0D5}" destId="{B0B06013-F28C-4729-84D6-9E4D60A8D689}" srcOrd="1" destOrd="0" presId="urn:microsoft.com/office/officeart/2005/8/layout/orgChart1"/>
    <dgm:cxn modelId="{62AF9E5D-BCEE-481A-9A99-F0F4A7624DE7}" type="presParOf" srcId="{3E47D4EE-FF8F-411C-AA05-D52503AB0464}" destId="{D27B2784-A749-4AF4-ABE3-A7E4618313D5}" srcOrd="1" destOrd="0" presId="urn:microsoft.com/office/officeart/2005/8/layout/orgChart1"/>
    <dgm:cxn modelId="{10314CAC-659B-41C1-AD66-B25A5DCFBAF9}" type="presParOf" srcId="{D27B2784-A749-4AF4-ABE3-A7E4618313D5}" destId="{68C43944-573B-4941-A943-2032CFD601CC}" srcOrd="0" destOrd="0" presId="urn:microsoft.com/office/officeart/2005/8/layout/orgChart1"/>
    <dgm:cxn modelId="{9BC90EF4-769E-4F92-B23D-24E0F2E8C462}" type="presParOf" srcId="{D27B2784-A749-4AF4-ABE3-A7E4618313D5}" destId="{823A093E-7115-4B68-8B9A-57844BECAC0B}" srcOrd="1" destOrd="0" presId="urn:microsoft.com/office/officeart/2005/8/layout/orgChart1"/>
    <dgm:cxn modelId="{A2BEDD48-FAFE-4C53-A49B-625B9DB456F8}" type="presParOf" srcId="{823A093E-7115-4B68-8B9A-57844BECAC0B}" destId="{BCE74C2A-13CB-4946-99E0-2A02CE4C17EA}" srcOrd="0" destOrd="0" presId="urn:microsoft.com/office/officeart/2005/8/layout/orgChart1"/>
    <dgm:cxn modelId="{66572840-0F78-4211-B30F-6F3FF29E95F0}" type="presParOf" srcId="{BCE74C2A-13CB-4946-99E0-2A02CE4C17EA}" destId="{ABC4B385-A891-492B-901C-2D2A1B76ABC6}" srcOrd="0" destOrd="0" presId="urn:microsoft.com/office/officeart/2005/8/layout/orgChart1"/>
    <dgm:cxn modelId="{4A5D46F5-1500-4F37-AE62-D34956C5FBD6}" type="presParOf" srcId="{BCE74C2A-13CB-4946-99E0-2A02CE4C17EA}" destId="{EBFF1ED1-2567-4C14-924E-AA6EDDACEF3A}" srcOrd="1" destOrd="0" presId="urn:microsoft.com/office/officeart/2005/8/layout/orgChart1"/>
    <dgm:cxn modelId="{F6833B0B-82DC-4971-9E3B-F84AFB2893ED}" type="presParOf" srcId="{823A093E-7115-4B68-8B9A-57844BECAC0B}" destId="{67BA7817-F0C2-4276-8EDE-765DF666CE53}" srcOrd="1" destOrd="0" presId="urn:microsoft.com/office/officeart/2005/8/layout/orgChart1"/>
    <dgm:cxn modelId="{D978BB53-691C-429B-AF7E-C27EE8BA2348}" type="presParOf" srcId="{823A093E-7115-4B68-8B9A-57844BECAC0B}" destId="{F9C5DCCF-D3EB-4D93-BFDF-FAA1D74DD592}" srcOrd="2" destOrd="0" presId="urn:microsoft.com/office/officeart/2005/8/layout/orgChart1"/>
    <dgm:cxn modelId="{CB4929CF-8903-4372-BC6B-124CB5349AC9}" type="presParOf" srcId="{D27B2784-A749-4AF4-ABE3-A7E4618313D5}" destId="{706FF783-E6FA-4007-9B96-956BE4F11322}" srcOrd="2" destOrd="0" presId="urn:microsoft.com/office/officeart/2005/8/layout/orgChart1"/>
    <dgm:cxn modelId="{C1211595-C966-4402-B31D-F20AF08F788A}" type="presParOf" srcId="{D27B2784-A749-4AF4-ABE3-A7E4618313D5}" destId="{784EF279-DCE7-4A20-8AB0-E4B111A5E3CB}" srcOrd="3" destOrd="0" presId="urn:microsoft.com/office/officeart/2005/8/layout/orgChart1"/>
    <dgm:cxn modelId="{8A2149F7-D514-4F0F-8DF8-44A3442D8223}" type="presParOf" srcId="{784EF279-DCE7-4A20-8AB0-E4B111A5E3CB}" destId="{733A1373-0BA3-4CFA-A482-E1CD87F78F03}" srcOrd="0" destOrd="0" presId="urn:microsoft.com/office/officeart/2005/8/layout/orgChart1"/>
    <dgm:cxn modelId="{88CA2287-76FE-48CC-81EE-7E2074F517FD}" type="presParOf" srcId="{733A1373-0BA3-4CFA-A482-E1CD87F78F03}" destId="{147A6A26-71D4-40B0-942F-2CDE2BD7FF43}" srcOrd="0" destOrd="0" presId="urn:microsoft.com/office/officeart/2005/8/layout/orgChart1"/>
    <dgm:cxn modelId="{9341EE14-E667-4A7A-995C-710246884757}" type="presParOf" srcId="{733A1373-0BA3-4CFA-A482-E1CD87F78F03}" destId="{D89C47EF-AE8C-4F70-9516-079F23BECD00}" srcOrd="1" destOrd="0" presId="urn:microsoft.com/office/officeart/2005/8/layout/orgChart1"/>
    <dgm:cxn modelId="{885B600C-D612-44AD-BFD7-2B4613B79340}" type="presParOf" srcId="{784EF279-DCE7-4A20-8AB0-E4B111A5E3CB}" destId="{5CACE78D-BD27-456C-B635-1B57D42BCD5F}" srcOrd="1" destOrd="0" presId="urn:microsoft.com/office/officeart/2005/8/layout/orgChart1"/>
    <dgm:cxn modelId="{320313F6-6B20-4B3A-A582-5C25D2509104}" type="presParOf" srcId="{784EF279-DCE7-4A20-8AB0-E4B111A5E3CB}" destId="{98A0DF58-4B08-48EB-8C12-C9C152034C37}" srcOrd="2" destOrd="0" presId="urn:microsoft.com/office/officeart/2005/8/layout/orgChart1"/>
    <dgm:cxn modelId="{3CB29115-7570-4BBF-9C97-BDB8CEC52D95}" type="presParOf" srcId="{D27B2784-A749-4AF4-ABE3-A7E4618313D5}" destId="{9FA9A970-5578-4E5A-BE60-D4715236C750}" srcOrd="4" destOrd="0" presId="urn:microsoft.com/office/officeart/2005/8/layout/orgChart1"/>
    <dgm:cxn modelId="{746CF2FD-F6D4-4E47-80D7-7B7E3FA439E5}" type="presParOf" srcId="{D27B2784-A749-4AF4-ABE3-A7E4618313D5}" destId="{6DE9EB54-4112-46CE-8A04-B30B53962995}" srcOrd="5" destOrd="0" presId="urn:microsoft.com/office/officeart/2005/8/layout/orgChart1"/>
    <dgm:cxn modelId="{0EDD5C18-A33D-4296-B977-E4640D0BF387}" type="presParOf" srcId="{6DE9EB54-4112-46CE-8A04-B30B53962995}" destId="{E78A4F44-9B1C-454A-AB32-41FE93EACC7D}" srcOrd="0" destOrd="0" presId="urn:microsoft.com/office/officeart/2005/8/layout/orgChart1"/>
    <dgm:cxn modelId="{97177579-56B8-45C4-B1A9-D1ABE5FE0EA3}" type="presParOf" srcId="{E78A4F44-9B1C-454A-AB32-41FE93EACC7D}" destId="{96F44536-5E8C-4606-945D-DE5623E3D02E}" srcOrd="0" destOrd="0" presId="urn:microsoft.com/office/officeart/2005/8/layout/orgChart1"/>
    <dgm:cxn modelId="{C740BBFE-73D0-4323-8EED-4DF598C0C15E}" type="presParOf" srcId="{E78A4F44-9B1C-454A-AB32-41FE93EACC7D}" destId="{AA06559C-9323-444D-B9CB-1E0FE520E5B2}" srcOrd="1" destOrd="0" presId="urn:microsoft.com/office/officeart/2005/8/layout/orgChart1"/>
    <dgm:cxn modelId="{98263580-3C42-4A4D-B3F7-FE86E0CAF21F}" type="presParOf" srcId="{6DE9EB54-4112-46CE-8A04-B30B53962995}" destId="{6D76CE84-76D3-4618-9CB3-FC7332CA1A74}" srcOrd="1" destOrd="0" presId="urn:microsoft.com/office/officeart/2005/8/layout/orgChart1"/>
    <dgm:cxn modelId="{73C1B967-B567-4CD6-9CA3-20461BD470AF}" type="presParOf" srcId="{6DE9EB54-4112-46CE-8A04-B30B53962995}" destId="{72AF32C9-4310-4572-BE80-8B3F9247C721}" srcOrd="2" destOrd="0" presId="urn:microsoft.com/office/officeart/2005/8/layout/orgChart1"/>
    <dgm:cxn modelId="{EC09741D-DA10-4396-A3BA-1DBE399E6C9E}" type="presParOf" srcId="{3E47D4EE-FF8F-411C-AA05-D52503AB0464}" destId="{66D931DF-A72F-4F87-B0EE-72BB9A22C2FC}" srcOrd="2" destOrd="0" presId="urn:microsoft.com/office/officeart/2005/8/layout/orgChart1"/>
    <dgm:cxn modelId="{98E52012-BD86-4096-A7D8-54563B733624}" type="presParOf" srcId="{5920A134-66CD-4A93-9A12-70A72206ED5B}" destId="{7E43F287-6F6A-410E-9C10-74999274CA0D}" srcOrd="12" destOrd="0" presId="urn:microsoft.com/office/officeart/2005/8/layout/orgChart1"/>
    <dgm:cxn modelId="{8796AE30-3DF7-4AB6-BDDE-7B82867E961C}" type="presParOf" srcId="{5920A134-66CD-4A93-9A12-70A72206ED5B}" destId="{A18CD7C2-B5F2-4554-A087-A59FCE5D11AF}" srcOrd="13" destOrd="0" presId="urn:microsoft.com/office/officeart/2005/8/layout/orgChart1"/>
    <dgm:cxn modelId="{FE080721-6F2E-42CB-86B9-0556A1746F49}" type="presParOf" srcId="{A18CD7C2-B5F2-4554-A087-A59FCE5D11AF}" destId="{FDF010A7-497A-4889-9AC9-DE64350BAE32}" srcOrd="0" destOrd="0" presId="urn:microsoft.com/office/officeart/2005/8/layout/orgChart1"/>
    <dgm:cxn modelId="{2B01A45B-286F-4321-96C4-1D643030B023}" type="presParOf" srcId="{FDF010A7-497A-4889-9AC9-DE64350BAE32}" destId="{359E2551-2900-4515-99E5-22F5F8402B7D}" srcOrd="0" destOrd="0" presId="urn:microsoft.com/office/officeart/2005/8/layout/orgChart1"/>
    <dgm:cxn modelId="{A4BE7527-6E99-474F-9B1D-7300EC8C77B5}" type="presParOf" srcId="{FDF010A7-497A-4889-9AC9-DE64350BAE32}" destId="{FE11F89E-BC89-4751-9C42-BAE54AE54C42}" srcOrd="1" destOrd="0" presId="urn:microsoft.com/office/officeart/2005/8/layout/orgChart1"/>
    <dgm:cxn modelId="{38649EBC-FC12-4614-B246-9F9CC9BAA04F}" type="presParOf" srcId="{A18CD7C2-B5F2-4554-A087-A59FCE5D11AF}" destId="{F8D32A81-F64C-4CC8-9CE2-D136737E2FA8}" srcOrd="1" destOrd="0" presId="urn:microsoft.com/office/officeart/2005/8/layout/orgChart1"/>
    <dgm:cxn modelId="{997EB915-51E3-4A97-B42A-B9177F73F597}" type="presParOf" srcId="{F8D32A81-F64C-4CC8-9CE2-D136737E2FA8}" destId="{BA3B2323-5410-440E-AA93-09918D729DAF}" srcOrd="0" destOrd="0" presId="urn:microsoft.com/office/officeart/2005/8/layout/orgChart1"/>
    <dgm:cxn modelId="{3AE459C7-3182-469E-AB02-975FCF577082}" type="presParOf" srcId="{F8D32A81-F64C-4CC8-9CE2-D136737E2FA8}" destId="{65C6F3E3-E9D2-4511-B947-D0F4534E22D9}" srcOrd="1" destOrd="0" presId="urn:microsoft.com/office/officeart/2005/8/layout/orgChart1"/>
    <dgm:cxn modelId="{A9D4C217-7F56-42C3-8EF7-536DE33706C7}" type="presParOf" srcId="{65C6F3E3-E9D2-4511-B947-D0F4534E22D9}" destId="{D8CECA4C-C3B4-404D-BE99-66F11A30AAC9}" srcOrd="0" destOrd="0" presId="urn:microsoft.com/office/officeart/2005/8/layout/orgChart1"/>
    <dgm:cxn modelId="{804A53E2-2A6E-4253-9340-359CF6CA118D}" type="presParOf" srcId="{D8CECA4C-C3B4-404D-BE99-66F11A30AAC9}" destId="{4717FC87-AC99-4B21-9AFC-D9DB2F2B0E34}" srcOrd="0" destOrd="0" presId="urn:microsoft.com/office/officeart/2005/8/layout/orgChart1"/>
    <dgm:cxn modelId="{EF2CDA5A-049F-49A0-9323-238DFDD784D5}" type="presParOf" srcId="{D8CECA4C-C3B4-404D-BE99-66F11A30AAC9}" destId="{7EC41254-44EF-4BAC-BB88-8E91F6D794B9}" srcOrd="1" destOrd="0" presId="urn:microsoft.com/office/officeart/2005/8/layout/orgChart1"/>
    <dgm:cxn modelId="{0FCCBFA3-63C6-49AF-969C-100AFFE4044E}" type="presParOf" srcId="{65C6F3E3-E9D2-4511-B947-D0F4534E22D9}" destId="{D9A32EC3-EDBC-4453-BFDF-AC820584FAE5}" srcOrd="1" destOrd="0" presId="urn:microsoft.com/office/officeart/2005/8/layout/orgChart1"/>
    <dgm:cxn modelId="{543A9802-52C4-4129-A14E-D42FBBDD8CEE}" type="presParOf" srcId="{65C6F3E3-E9D2-4511-B947-D0F4534E22D9}" destId="{2C9E70C4-9CB2-4B89-A69F-8A086E2A9404}" srcOrd="2" destOrd="0" presId="urn:microsoft.com/office/officeart/2005/8/layout/orgChart1"/>
    <dgm:cxn modelId="{CCA2BDED-FD70-411C-8493-03052F0B76B2}" type="presParOf" srcId="{F8D32A81-F64C-4CC8-9CE2-D136737E2FA8}" destId="{9871AF11-A7BF-499C-A934-B18A5AEA4225}" srcOrd="2" destOrd="0" presId="urn:microsoft.com/office/officeart/2005/8/layout/orgChart1"/>
    <dgm:cxn modelId="{C07D9678-68A4-4181-8909-47A4B1C9FA91}" type="presParOf" srcId="{F8D32A81-F64C-4CC8-9CE2-D136737E2FA8}" destId="{8CB96067-605D-408D-9C05-89D658D5A3A8}" srcOrd="3" destOrd="0" presId="urn:microsoft.com/office/officeart/2005/8/layout/orgChart1"/>
    <dgm:cxn modelId="{09FBBDE2-91CC-41AF-9D7B-789E4E0AF0E3}" type="presParOf" srcId="{8CB96067-605D-408D-9C05-89D658D5A3A8}" destId="{53C7FD29-AC44-4D82-9169-BC9CEA0B9844}" srcOrd="0" destOrd="0" presId="urn:microsoft.com/office/officeart/2005/8/layout/orgChart1"/>
    <dgm:cxn modelId="{19850AEB-0DB8-4752-B928-7B9E26B0B32A}" type="presParOf" srcId="{53C7FD29-AC44-4D82-9169-BC9CEA0B9844}" destId="{308E4D9B-AF5E-4173-85A3-6DD74F2D8F88}" srcOrd="0" destOrd="0" presId="urn:microsoft.com/office/officeart/2005/8/layout/orgChart1"/>
    <dgm:cxn modelId="{ADCD182E-BA07-4847-9320-1087E65F0B3D}" type="presParOf" srcId="{53C7FD29-AC44-4D82-9169-BC9CEA0B9844}" destId="{3DAFD6CB-D567-4B86-9DC3-8B979D998EE0}" srcOrd="1" destOrd="0" presId="urn:microsoft.com/office/officeart/2005/8/layout/orgChart1"/>
    <dgm:cxn modelId="{C58B005D-1307-4095-8B0A-42E3F4B1E873}" type="presParOf" srcId="{8CB96067-605D-408D-9C05-89D658D5A3A8}" destId="{62C3BB1B-F6B1-40EF-9029-CDB0633B4792}" srcOrd="1" destOrd="0" presId="urn:microsoft.com/office/officeart/2005/8/layout/orgChart1"/>
    <dgm:cxn modelId="{79333EBC-A0FE-4A19-8236-CA7980C35398}" type="presParOf" srcId="{8CB96067-605D-408D-9C05-89D658D5A3A8}" destId="{7998FC31-7C46-498B-99E7-81AC359E8F27}" srcOrd="2" destOrd="0" presId="urn:microsoft.com/office/officeart/2005/8/layout/orgChart1"/>
    <dgm:cxn modelId="{B4A1F47E-815E-4CBE-A994-081729313556}" type="presParOf" srcId="{F8D32A81-F64C-4CC8-9CE2-D136737E2FA8}" destId="{644FB941-15FA-411B-BF70-B4F2D497B2CB}" srcOrd="4" destOrd="0" presId="urn:microsoft.com/office/officeart/2005/8/layout/orgChart1"/>
    <dgm:cxn modelId="{76F394F1-CB98-4EE0-8E4A-CA0E1C556CEE}" type="presParOf" srcId="{F8D32A81-F64C-4CC8-9CE2-D136737E2FA8}" destId="{F70A7307-4218-4A9E-9ECA-9F8F754CB150}" srcOrd="5" destOrd="0" presId="urn:microsoft.com/office/officeart/2005/8/layout/orgChart1"/>
    <dgm:cxn modelId="{288D7834-AC1A-4548-95C3-FAB2EAA95B28}" type="presParOf" srcId="{F70A7307-4218-4A9E-9ECA-9F8F754CB150}" destId="{63A14DC1-9F62-4734-BC18-8D2BABD456C9}" srcOrd="0" destOrd="0" presId="urn:microsoft.com/office/officeart/2005/8/layout/orgChart1"/>
    <dgm:cxn modelId="{6974EDF7-939B-4778-B0E9-E77B2A1B10B1}" type="presParOf" srcId="{63A14DC1-9F62-4734-BC18-8D2BABD456C9}" destId="{9D509721-B1E4-459A-84C5-0F25FA98B251}" srcOrd="0" destOrd="0" presId="urn:microsoft.com/office/officeart/2005/8/layout/orgChart1"/>
    <dgm:cxn modelId="{60E0C779-D1F6-4443-B5A3-442C9A76812C}" type="presParOf" srcId="{63A14DC1-9F62-4734-BC18-8D2BABD456C9}" destId="{8FCC762B-9536-4F3C-863F-1611E7B81611}" srcOrd="1" destOrd="0" presId="urn:microsoft.com/office/officeart/2005/8/layout/orgChart1"/>
    <dgm:cxn modelId="{9D82A281-1922-4825-9DCA-F7CBBE21404E}" type="presParOf" srcId="{F70A7307-4218-4A9E-9ECA-9F8F754CB150}" destId="{729FAC35-85BF-498A-B535-ED8E10217223}" srcOrd="1" destOrd="0" presId="urn:microsoft.com/office/officeart/2005/8/layout/orgChart1"/>
    <dgm:cxn modelId="{4B68B3A2-98F4-4B49-9887-5460585E75D7}" type="presParOf" srcId="{F70A7307-4218-4A9E-9ECA-9F8F754CB150}" destId="{D957F88B-1240-485E-91D0-698DC278340E}" srcOrd="2" destOrd="0" presId="urn:microsoft.com/office/officeart/2005/8/layout/orgChart1"/>
    <dgm:cxn modelId="{6C3149A2-52F0-4F50-B998-69D58976AB61}" type="presParOf" srcId="{A18CD7C2-B5F2-4554-A087-A59FCE5D11AF}" destId="{665436DE-A718-4F05-B6DB-BE3733034353}" srcOrd="2" destOrd="0" presId="urn:microsoft.com/office/officeart/2005/8/layout/orgChart1"/>
    <dgm:cxn modelId="{F285E180-FA57-48E2-955B-F13E0220393C}" type="presParOf" srcId="{5920A134-66CD-4A93-9A12-70A72206ED5B}" destId="{9F5DDBC6-9847-4EC2-9B51-274EF6450128}" srcOrd="14" destOrd="0" presId="urn:microsoft.com/office/officeart/2005/8/layout/orgChart1"/>
    <dgm:cxn modelId="{082AE8D1-C687-48F7-B518-0403E601151A}" type="presParOf" srcId="{5920A134-66CD-4A93-9A12-70A72206ED5B}" destId="{0C5B2A3E-2493-4068-94F4-26C6EE3EA16F}" srcOrd="15" destOrd="0" presId="urn:microsoft.com/office/officeart/2005/8/layout/orgChart1"/>
    <dgm:cxn modelId="{FAE57918-B008-48DC-B476-81973124DF86}" type="presParOf" srcId="{0C5B2A3E-2493-4068-94F4-26C6EE3EA16F}" destId="{8F1754B7-A068-4CF7-A11B-C8CF545CB4BF}" srcOrd="0" destOrd="0" presId="urn:microsoft.com/office/officeart/2005/8/layout/orgChart1"/>
    <dgm:cxn modelId="{6EE6865D-EFCF-4243-A42D-394F1C3AC5CC}" type="presParOf" srcId="{8F1754B7-A068-4CF7-A11B-C8CF545CB4BF}" destId="{E0B900AC-A995-4258-A974-5A2ED0B17CBF}" srcOrd="0" destOrd="0" presId="urn:microsoft.com/office/officeart/2005/8/layout/orgChart1"/>
    <dgm:cxn modelId="{7FFA994B-163E-423D-BEF7-FB14DBA5F640}" type="presParOf" srcId="{8F1754B7-A068-4CF7-A11B-C8CF545CB4BF}" destId="{32927073-4E52-4834-8D41-DE04CC78CECB}" srcOrd="1" destOrd="0" presId="urn:microsoft.com/office/officeart/2005/8/layout/orgChart1"/>
    <dgm:cxn modelId="{7EF5E255-A4A7-485A-B49D-D17BF58293CA}" type="presParOf" srcId="{0C5B2A3E-2493-4068-94F4-26C6EE3EA16F}" destId="{6ABC1231-A6CC-4092-A7A3-C99440ECFEF3}" srcOrd="1" destOrd="0" presId="urn:microsoft.com/office/officeart/2005/8/layout/orgChart1"/>
    <dgm:cxn modelId="{FD367B3E-B140-423F-BEBE-02D97AE352FF}" type="presParOf" srcId="{6ABC1231-A6CC-4092-A7A3-C99440ECFEF3}" destId="{B61BA37F-B5BB-45CE-B69E-E12DBA8E99BF}" srcOrd="0" destOrd="0" presId="urn:microsoft.com/office/officeart/2005/8/layout/orgChart1"/>
    <dgm:cxn modelId="{C9F4CD3C-F643-4300-82A0-3B207D393DC0}" type="presParOf" srcId="{6ABC1231-A6CC-4092-A7A3-C99440ECFEF3}" destId="{FC8CF957-AD21-4396-A23C-9112F4B67DED}" srcOrd="1" destOrd="0" presId="urn:microsoft.com/office/officeart/2005/8/layout/orgChart1"/>
    <dgm:cxn modelId="{53E5C776-B2D7-4924-8B5A-C8531DBFECB7}" type="presParOf" srcId="{FC8CF957-AD21-4396-A23C-9112F4B67DED}" destId="{BBD4AB74-C955-4971-8BBF-E47EA39B1803}" srcOrd="0" destOrd="0" presId="urn:microsoft.com/office/officeart/2005/8/layout/orgChart1"/>
    <dgm:cxn modelId="{3765382B-E6D8-46FB-8C37-C249D7D7EF73}" type="presParOf" srcId="{BBD4AB74-C955-4971-8BBF-E47EA39B1803}" destId="{01D8E01A-9CEE-47F5-8172-781F22CF6272}" srcOrd="0" destOrd="0" presId="urn:microsoft.com/office/officeart/2005/8/layout/orgChart1"/>
    <dgm:cxn modelId="{830DA2E0-D597-4F51-BE45-1985DA226330}" type="presParOf" srcId="{BBD4AB74-C955-4971-8BBF-E47EA39B1803}" destId="{5B40381F-64D5-4A15-86F8-2CD4AA4CD6E5}" srcOrd="1" destOrd="0" presId="urn:microsoft.com/office/officeart/2005/8/layout/orgChart1"/>
    <dgm:cxn modelId="{F7FC5C62-2A86-4D80-A535-54A9AB5DAD6A}" type="presParOf" srcId="{FC8CF957-AD21-4396-A23C-9112F4B67DED}" destId="{81464E65-C6FF-4383-8C35-109AC9316967}" srcOrd="1" destOrd="0" presId="urn:microsoft.com/office/officeart/2005/8/layout/orgChart1"/>
    <dgm:cxn modelId="{FF35898A-D3BA-452B-9037-BF0AF56D96E5}" type="presParOf" srcId="{FC8CF957-AD21-4396-A23C-9112F4B67DED}" destId="{140E513C-B778-4B14-A008-108BE1F4786C}" srcOrd="2" destOrd="0" presId="urn:microsoft.com/office/officeart/2005/8/layout/orgChart1"/>
    <dgm:cxn modelId="{9EC071D4-A806-4331-B0A6-5B29C73F2E97}" type="presParOf" srcId="{6ABC1231-A6CC-4092-A7A3-C99440ECFEF3}" destId="{660609D1-82CA-4CB7-9C36-7B34AA89CEF3}" srcOrd="2" destOrd="0" presId="urn:microsoft.com/office/officeart/2005/8/layout/orgChart1"/>
    <dgm:cxn modelId="{CD69BBF2-DF79-4BD8-9735-4FF138B48EF1}" type="presParOf" srcId="{6ABC1231-A6CC-4092-A7A3-C99440ECFEF3}" destId="{B58F1897-0BFD-4720-BE95-63D7F1A0810F}" srcOrd="3" destOrd="0" presId="urn:microsoft.com/office/officeart/2005/8/layout/orgChart1"/>
    <dgm:cxn modelId="{5F2BB76C-E070-4AD1-AFD3-93A87DE549F0}" type="presParOf" srcId="{B58F1897-0BFD-4720-BE95-63D7F1A0810F}" destId="{38E1EAD3-832C-4453-B378-77D1E4A861DD}" srcOrd="0" destOrd="0" presId="urn:microsoft.com/office/officeart/2005/8/layout/orgChart1"/>
    <dgm:cxn modelId="{C8D0BBD1-9DE4-4214-A652-0EE0E3E0EF42}" type="presParOf" srcId="{38E1EAD3-832C-4453-B378-77D1E4A861DD}" destId="{880AE1FA-1981-45CC-96F2-850C8331B0E3}" srcOrd="0" destOrd="0" presId="urn:microsoft.com/office/officeart/2005/8/layout/orgChart1"/>
    <dgm:cxn modelId="{7131165A-B163-4E9B-A098-34482F8B626A}" type="presParOf" srcId="{38E1EAD3-832C-4453-B378-77D1E4A861DD}" destId="{FC542207-A5AA-4E88-884B-12208E647E2E}" srcOrd="1" destOrd="0" presId="urn:microsoft.com/office/officeart/2005/8/layout/orgChart1"/>
    <dgm:cxn modelId="{565716A1-9B66-41E1-8DB2-E2442967CCD2}" type="presParOf" srcId="{B58F1897-0BFD-4720-BE95-63D7F1A0810F}" destId="{1CD755CE-5282-4F9C-BAFF-C9F1F4AC141D}" srcOrd="1" destOrd="0" presId="urn:microsoft.com/office/officeart/2005/8/layout/orgChart1"/>
    <dgm:cxn modelId="{B392EE56-57AC-4FF6-BF27-B617FFA32F72}" type="presParOf" srcId="{B58F1897-0BFD-4720-BE95-63D7F1A0810F}" destId="{EF6E8BF2-54A3-40F6-ADD7-6304739703E8}" srcOrd="2" destOrd="0" presId="urn:microsoft.com/office/officeart/2005/8/layout/orgChart1"/>
    <dgm:cxn modelId="{493C84A0-2F83-4B5A-991C-85A0069B799B}" type="presParOf" srcId="{6ABC1231-A6CC-4092-A7A3-C99440ECFEF3}" destId="{6BE3A053-DCBC-4613-845F-10027A054A2C}" srcOrd="4" destOrd="0" presId="urn:microsoft.com/office/officeart/2005/8/layout/orgChart1"/>
    <dgm:cxn modelId="{53E20074-ECDB-49B6-AD82-65C34D961A7E}" type="presParOf" srcId="{6ABC1231-A6CC-4092-A7A3-C99440ECFEF3}" destId="{C11EC826-047B-4401-B0AF-4A43BE0C0901}" srcOrd="5" destOrd="0" presId="urn:microsoft.com/office/officeart/2005/8/layout/orgChart1"/>
    <dgm:cxn modelId="{0032A076-B2F8-40F0-A138-32E06A90B478}" type="presParOf" srcId="{C11EC826-047B-4401-B0AF-4A43BE0C0901}" destId="{92B97D7A-6242-417A-AF10-1601C66CF769}" srcOrd="0" destOrd="0" presId="urn:microsoft.com/office/officeart/2005/8/layout/orgChart1"/>
    <dgm:cxn modelId="{9A24F8AE-0794-435E-A6AF-90EE7A14E0C5}" type="presParOf" srcId="{92B97D7A-6242-417A-AF10-1601C66CF769}" destId="{2C5E1BEA-6E3D-4E7D-B4EB-04AEA6E59235}" srcOrd="0" destOrd="0" presId="urn:microsoft.com/office/officeart/2005/8/layout/orgChart1"/>
    <dgm:cxn modelId="{F5A4AD66-49BE-407E-A713-CFCFFBFE674B}" type="presParOf" srcId="{92B97D7A-6242-417A-AF10-1601C66CF769}" destId="{420577FD-8D7F-45B0-92D7-039D2AB9D75E}" srcOrd="1" destOrd="0" presId="urn:microsoft.com/office/officeart/2005/8/layout/orgChart1"/>
    <dgm:cxn modelId="{7C52FA91-9017-4D06-BA23-24B174E47518}" type="presParOf" srcId="{C11EC826-047B-4401-B0AF-4A43BE0C0901}" destId="{188DEDB2-FDB7-41BD-84F9-1DF32B5FEC8A}" srcOrd="1" destOrd="0" presId="urn:microsoft.com/office/officeart/2005/8/layout/orgChart1"/>
    <dgm:cxn modelId="{39B98B80-BE81-4829-A025-0EEC705FC6CE}" type="presParOf" srcId="{C11EC826-047B-4401-B0AF-4A43BE0C0901}" destId="{C8334907-255F-4C0A-BBA5-2DD9E85A12EB}" srcOrd="2" destOrd="0" presId="urn:microsoft.com/office/officeart/2005/8/layout/orgChart1"/>
    <dgm:cxn modelId="{EC605F07-CF9C-4F92-B480-1A7FD1F0C044}" type="presParOf" srcId="{0C5B2A3E-2493-4068-94F4-26C6EE3EA16F}" destId="{09C72ECB-C59A-4EDE-8493-F2A08D7E6FE3}" srcOrd="2" destOrd="0" presId="urn:microsoft.com/office/officeart/2005/8/layout/orgChart1"/>
    <dgm:cxn modelId="{D69A3199-CDD7-4AB8-A464-AABE05AB642B}" type="presParOf" srcId="{12B920F7-632C-4766-BEA2-D1BD3C1E1331}" destId="{7B1A54F4-E3F5-4B4A-81A3-C7DAC07349A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4011FF-8FDD-4DEA-8C02-1D61205B55B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A91C0DA-7CEC-481F-B739-E354849D07C9}">
      <dgm:prSet phldrT="[Text]" custT="1"/>
      <dgm:spPr/>
      <dgm:t>
        <a:bodyPr/>
        <a:lstStyle/>
        <a:p>
          <a:r>
            <a:rPr lang="en-GB" sz="1400" b="1" dirty="0"/>
            <a:t>Revenue Forecasting Implementation</a:t>
          </a:r>
        </a:p>
      </dgm:t>
    </dgm:pt>
    <dgm:pt modelId="{789EC6D4-0CD9-441C-99CA-035D4B5AF16C}" type="parTrans" cxnId="{B8CCAA5C-811F-4CFF-B98D-238E7A2014AE}">
      <dgm:prSet/>
      <dgm:spPr/>
      <dgm:t>
        <a:bodyPr/>
        <a:lstStyle/>
        <a:p>
          <a:endParaRPr lang="en-GB"/>
        </a:p>
      </dgm:t>
    </dgm:pt>
    <dgm:pt modelId="{5E0D6EB8-5636-482C-B8B4-01114FE23DFB}" type="sibTrans" cxnId="{B8CCAA5C-811F-4CFF-B98D-238E7A2014AE}">
      <dgm:prSet/>
      <dgm:spPr/>
      <dgm:t>
        <a:bodyPr/>
        <a:lstStyle/>
        <a:p>
          <a:endParaRPr lang="en-GB"/>
        </a:p>
      </dgm:t>
    </dgm:pt>
    <dgm:pt modelId="{090A942B-A768-4114-8DE1-92F0CA40B66C}">
      <dgm:prSet phldrT="[Text]" custT="1"/>
      <dgm:spPr/>
      <dgm:t>
        <a:bodyPr/>
        <a:lstStyle/>
        <a:p>
          <a:r>
            <a:rPr lang="en-GB" sz="1500" b="1" dirty="0"/>
            <a:t>Pricing Optimization</a:t>
          </a:r>
        </a:p>
      </dgm:t>
    </dgm:pt>
    <dgm:pt modelId="{CADCBD5D-E08C-4A4E-A833-91BC53CE61BE}" type="parTrans" cxnId="{0F531633-AA3A-45AB-BACE-6068FC2C2D1F}">
      <dgm:prSet/>
      <dgm:spPr/>
      <dgm:t>
        <a:bodyPr/>
        <a:lstStyle/>
        <a:p>
          <a:endParaRPr lang="en-GB"/>
        </a:p>
      </dgm:t>
    </dgm:pt>
    <dgm:pt modelId="{6CDCAC18-A4BF-4C57-923F-D7456BCF2AF0}" type="sibTrans" cxnId="{0F531633-AA3A-45AB-BACE-6068FC2C2D1F}">
      <dgm:prSet/>
      <dgm:spPr/>
      <dgm:t>
        <a:bodyPr/>
        <a:lstStyle/>
        <a:p>
          <a:endParaRPr lang="en-GB"/>
        </a:p>
      </dgm:t>
    </dgm:pt>
    <dgm:pt modelId="{E524594E-6780-4629-8156-F0A359FE7AD2}">
      <dgm:prSet custT="1"/>
      <dgm:spPr/>
      <dgm:t>
        <a:bodyPr/>
        <a:lstStyle/>
        <a:p>
          <a:r>
            <a:rPr lang="en-GB" sz="1400" dirty="0"/>
            <a:t>To collect and </a:t>
          </a:r>
          <a:r>
            <a:rPr lang="en-GB" sz="1400" dirty="0" err="1"/>
            <a:t>analyze</a:t>
          </a:r>
          <a:r>
            <a:rPr lang="en-GB" sz="1400" dirty="0"/>
            <a:t> customer data from various sources to deliver personalized experiences and recommendations.</a:t>
          </a:r>
        </a:p>
      </dgm:t>
    </dgm:pt>
    <dgm:pt modelId="{E6CA136D-4DAE-4412-9958-DB4D91E085BE}" type="parTrans" cxnId="{42E0EC08-E0A1-433A-A2B5-04226466798F}">
      <dgm:prSet/>
      <dgm:spPr/>
      <dgm:t>
        <a:bodyPr/>
        <a:lstStyle/>
        <a:p>
          <a:endParaRPr lang="en-GB"/>
        </a:p>
      </dgm:t>
    </dgm:pt>
    <dgm:pt modelId="{F0772277-AE69-4A71-9569-ECFA906F6F4F}" type="sibTrans" cxnId="{42E0EC08-E0A1-433A-A2B5-04226466798F}">
      <dgm:prSet/>
      <dgm:spPr/>
      <dgm:t>
        <a:bodyPr/>
        <a:lstStyle/>
        <a:p>
          <a:endParaRPr lang="en-GB"/>
        </a:p>
      </dgm:t>
    </dgm:pt>
    <dgm:pt modelId="{912AB2CD-82CC-498B-AF1C-CEAAA0EC9C57}">
      <dgm:prSet custT="1"/>
      <dgm:spPr/>
      <dgm:t>
        <a:bodyPr/>
        <a:lstStyle/>
        <a:p>
          <a:r>
            <a:rPr lang="en-GB" sz="1300" dirty="0"/>
            <a:t>To collect and </a:t>
          </a:r>
          <a:r>
            <a:rPr lang="en-GB" sz="1300" dirty="0" err="1"/>
            <a:t>analyze</a:t>
          </a:r>
          <a:r>
            <a:rPr lang="en-GB" sz="1300" dirty="0"/>
            <a:t> data from various sources to determine optimal pricing strategies that maximize revenue and profitability.</a:t>
          </a:r>
        </a:p>
      </dgm:t>
    </dgm:pt>
    <dgm:pt modelId="{C50C63AE-301B-4E16-A71D-DF92B089E2F0}" type="parTrans" cxnId="{A4BE2E20-54E3-4C59-AFF7-44097C725E94}">
      <dgm:prSet/>
      <dgm:spPr/>
      <dgm:t>
        <a:bodyPr/>
        <a:lstStyle/>
        <a:p>
          <a:endParaRPr lang="en-GB"/>
        </a:p>
      </dgm:t>
    </dgm:pt>
    <dgm:pt modelId="{E64513CE-EDC6-42E8-9411-529954E2463F}" type="sibTrans" cxnId="{A4BE2E20-54E3-4C59-AFF7-44097C725E94}">
      <dgm:prSet/>
      <dgm:spPr/>
      <dgm:t>
        <a:bodyPr/>
        <a:lstStyle/>
        <a:p>
          <a:endParaRPr lang="en-GB"/>
        </a:p>
      </dgm:t>
    </dgm:pt>
    <dgm:pt modelId="{D395EE62-4350-40C4-BA63-EEED42C92E5B}">
      <dgm:prSet phldrT="[Text]" custT="1"/>
      <dgm:spPr/>
      <dgm:t>
        <a:bodyPr/>
        <a:lstStyle/>
        <a:p>
          <a:r>
            <a:rPr lang="en-GB" sz="1500" b="1" dirty="0"/>
            <a:t>Expense management</a:t>
          </a:r>
        </a:p>
      </dgm:t>
    </dgm:pt>
    <dgm:pt modelId="{DCFD570B-1CE4-4785-9E05-9B1A9CA9CCA6}" type="parTrans" cxnId="{70FABD40-407A-4B71-B1B7-B4BC468EEDB5}">
      <dgm:prSet/>
      <dgm:spPr/>
      <dgm:t>
        <a:bodyPr/>
        <a:lstStyle/>
        <a:p>
          <a:endParaRPr lang="en-GB"/>
        </a:p>
      </dgm:t>
    </dgm:pt>
    <dgm:pt modelId="{A1C87F34-B7E7-4C79-8650-6D945B54D717}" type="sibTrans" cxnId="{70FABD40-407A-4B71-B1B7-B4BC468EEDB5}">
      <dgm:prSet/>
      <dgm:spPr/>
      <dgm:t>
        <a:bodyPr/>
        <a:lstStyle/>
        <a:p>
          <a:endParaRPr lang="en-GB"/>
        </a:p>
      </dgm:t>
    </dgm:pt>
    <dgm:pt modelId="{0B02F95E-7BDD-4533-957A-4A9AAC298C98}">
      <dgm:prSet custT="1"/>
      <dgm:spPr/>
      <dgm:t>
        <a:bodyPr/>
        <a:lstStyle/>
        <a:p>
          <a:r>
            <a:rPr lang="en-GB" sz="1300" dirty="0"/>
            <a:t>To collect data on expense from various sources, such as invoices, receipts &amp; financial statements to optimise budgets &amp; minimize expenses.</a:t>
          </a:r>
        </a:p>
      </dgm:t>
    </dgm:pt>
    <dgm:pt modelId="{EE910A4D-0FA4-463D-A40C-759BF81AEE28}" type="parTrans" cxnId="{FE7F9F4A-0280-4140-BDFA-CD716236F937}">
      <dgm:prSet/>
      <dgm:spPr/>
      <dgm:t>
        <a:bodyPr/>
        <a:lstStyle/>
        <a:p>
          <a:endParaRPr lang="en-GB"/>
        </a:p>
      </dgm:t>
    </dgm:pt>
    <dgm:pt modelId="{970F4BB2-09CE-465F-A1D4-0981C07E2EDB}" type="sibTrans" cxnId="{FE7F9F4A-0280-4140-BDFA-CD716236F937}">
      <dgm:prSet/>
      <dgm:spPr/>
      <dgm:t>
        <a:bodyPr/>
        <a:lstStyle/>
        <a:p>
          <a:endParaRPr lang="en-GB"/>
        </a:p>
      </dgm:t>
    </dgm:pt>
    <dgm:pt modelId="{59D92DF3-DE0E-4FD2-9084-9D9058DF7CB5}">
      <dgm:prSet custT="1"/>
      <dgm:spPr/>
      <dgm:t>
        <a:bodyPr/>
        <a:lstStyle/>
        <a:p>
          <a:r>
            <a:rPr lang="en-GB" sz="1300" b="1" dirty="0"/>
            <a:t>Tools Used:</a:t>
          </a:r>
        </a:p>
      </dgm:t>
    </dgm:pt>
    <dgm:pt modelId="{CD11CDD3-8924-4C12-8A9E-3DEF514A5D78}" type="parTrans" cxnId="{5593E34F-C729-4E48-AB7F-40E38C9859FD}">
      <dgm:prSet/>
      <dgm:spPr/>
      <dgm:t>
        <a:bodyPr/>
        <a:lstStyle/>
        <a:p>
          <a:endParaRPr lang="en-GB"/>
        </a:p>
      </dgm:t>
    </dgm:pt>
    <dgm:pt modelId="{5CA880F2-6489-4E23-8C79-ED8DA18F4A57}" type="sibTrans" cxnId="{5593E34F-C729-4E48-AB7F-40E38C9859FD}">
      <dgm:prSet/>
      <dgm:spPr/>
      <dgm:t>
        <a:bodyPr/>
        <a:lstStyle/>
        <a:p>
          <a:endParaRPr lang="en-GB"/>
        </a:p>
      </dgm:t>
    </dgm:pt>
    <dgm:pt modelId="{A35DB4AA-FF84-445F-8317-C0B399F970DD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300" b="1" dirty="0"/>
            <a:t>Apache Kafka</a:t>
          </a:r>
          <a:r>
            <a:rPr lang="en-GB" sz="1300" dirty="0"/>
            <a:t>: For real-time data ingestion and processing of expense data from various sources.</a:t>
          </a:r>
        </a:p>
      </dgm:t>
    </dgm:pt>
    <dgm:pt modelId="{B1C66E1B-6A0A-4922-8435-22A602A61B2D}" type="parTrans" cxnId="{B42BB2ED-2A75-4CEE-A8CC-8566ECBAC156}">
      <dgm:prSet/>
      <dgm:spPr/>
      <dgm:t>
        <a:bodyPr/>
        <a:lstStyle/>
        <a:p>
          <a:endParaRPr lang="en-GB"/>
        </a:p>
      </dgm:t>
    </dgm:pt>
    <dgm:pt modelId="{4B853D06-A932-45C5-8C09-5B2029D0478F}" type="sibTrans" cxnId="{B42BB2ED-2A75-4CEE-A8CC-8566ECBAC156}">
      <dgm:prSet/>
      <dgm:spPr/>
      <dgm:t>
        <a:bodyPr/>
        <a:lstStyle/>
        <a:p>
          <a:endParaRPr lang="en-GB"/>
        </a:p>
      </dgm:t>
    </dgm:pt>
    <dgm:pt modelId="{AC39441E-3DB5-42B2-9246-E12AD8BE6943}">
      <dgm:prSet custT="1"/>
      <dgm:spPr/>
      <dgm:t>
        <a:bodyPr/>
        <a:lstStyle/>
        <a:p>
          <a:endParaRPr lang="en-GB" sz="1300" dirty="0"/>
        </a:p>
      </dgm:t>
    </dgm:pt>
    <dgm:pt modelId="{19FFEBBA-E904-4578-9D33-C0368BA1319E}" type="parTrans" cxnId="{692842DF-2DF3-4BFB-96CA-7372B5260B34}">
      <dgm:prSet/>
      <dgm:spPr/>
      <dgm:t>
        <a:bodyPr/>
        <a:lstStyle/>
        <a:p>
          <a:endParaRPr lang="en-GB"/>
        </a:p>
      </dgm:t>
    </dgm:pt>
    <dgm:pt modelId="{8C157E28-E684-43B1-A81B-0999A0503C5C}" type="sibTrans" cxnId="{692842DF-2DF3-4BFB-96CA-7372B5260B34}">
      <dgm:prSet/>
      <dgm:spPr/>
      <dgm:t>
        <a:bodyPr/>
        <a:lstStyle/>
        <a:p>
          <a:endParaRPr lang="en-GB"/>
        </a:p>
      </dgm:t>
    </dgm:pt>
    <dgm:pt modelId="{27BD7BCC-B6D0-4F25-90BC-B06D6CA82430}">
      <dgm:prSet custT="1"/>
      <dgm:spPr/>
      <dgm:t>
        <a:bodyPr/>
        <a:lstStyle/>
        <a:p>
          <a:r>
            <a:rPr lang="en-GB" sz="1400" b="1" dirty="0"/>
            <a:t>Tools Used:</a:t>
          </a:r>
        </a:p>
      </dgm:t>
    </dgm:pt>
    <dgm:pt modelId="{CD0E34A7-C140-4845-8901-7BDEB5258CC5}" type="parTrans" cxnId="{C0653327-E2B2-4911-AB28-494F93B34D2D}">
      <dgm:prSet/>
      <dgm:spPr/>
      <dgm:t>
        <a:bodyPr/>
        <a:lstStyle/>
        <a:p>
          <a:endParaRPr lang="en-GB"/>
        </a:p>
      </dgm:t>
    </dgm:pt>
    <dgm:pt modelId="{1D0CCB3D-1BAB-43D7-9825-36A03AA45022}" type="sibTrans" cxnId="{C0653327-E2B2-4911-AB28-494F93B34D2D}">
      <dgm:prSet/>
      <dgm:spPr/>
      <dgm:t>
        <a:bodyPr/>
        <a:lstStyle/>
        <a:p>
          <a:endParaRPr lang="en-GB"/>
        </a:p>
      </dgm:t>
    </dgm:pt>
    <dgm:pt modelId="{F35BCC40-A77F-4755-BD1C-84ED099A52E2}">
      <dgm:prSet custT="1"/>
      <dgm:spPr/>
      <dgm:t>
        <a:bodyPr/>
        <a:lstStyle/>
        <a:p>
          <a:endParaRPr lang="en-GB" sz="1400" b="1" dirty="0"/>
        </a:p>
      </dgm:t>
    </dgm:pt>
    <dgm:pt modelId="{24C1B642-15A8-4C82-A570-A65EB865354C}" type="parTrans" cxnId="{FAF0F1B2-5E7C-4C49-8BF4-D5641538899D}">
      <dgm:prSet/>
      <dgm:spPr/>
      <dgm:t>
        <a:bodyPr/>
        <a:lstStyle/>
        <a:p>
          <a:endParaRPr lang="en-GB"/>
        </a:p>
      </dgm:t>
    </dgm:pt>
    <dgm:pt modelId="{B213711D-077C-4C6B-BB8D-79CA228BE4DA}" type="sibTrans" cxnId="{FAF0F1B2-5E7C-4C49-8BF4-D5641538899D}">
      <dgm:prSet/>
      <dgm:spPr/>
      <dgm:t>
        <a:bodyPr/>
        <a:lstStyle/>
        <a:p>
          <a:endParaRPr lang="en-GB"/>
        </a:p>
      </dgm:t>
    </dgm:pt>
    <dgm:pt modelId="{416E9BA9-84BD-47CA-AE0C-5D8F9D1A8484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400" b="1" dirty="0"/>
            <a:t>Google </a:t>
          </a:r>
          <a:r>
            <a:rPr lang="en-GB" sz="1400" b="1" dirty="0" err="1"/>
            <a:t>BigQuery</a:t>
          </a:r>
          <a:r>
            <a:rPr lang="en-GB" sz="1400" dirty="0"/>
            <a:t>: For storing and querying large datasets of customer information.</a:t>
          </a:r>
        </a:p>
      </dgm:t>
    </dgm:pt>
    <dgm:pt modelId="{B75D59BB-9BE2-4BBB-875F-66625F1AF612}" type="parTrans" cxnId="{69C93B6C-179C-48A3-9A43-286225219B55}">
      <dgm:prSet/>
      <dgm:spPr/>
      <dgm:t>
        <a:bodyPr/>
        <a:lstStyle/>
        <a:p>
          <a:endParaRPr lang="en-GB"/>
        </a:p>
      </dgm:t>
    </dgm:pt>
    <dgm:pt modelId="{DEA2F446-607C-4BD8-ACED-CFB5E6524387}" type="sibTrans" cxnId="{69C93B6C-179C-48A3-9A43-286225219B55}">
      <dgm:prSet/>
      <dgm:spPr/>
      <dgm:t>
        <a:bodyPr/>
        <a:lstStyle/>
        <a:p>
          <a:endParaRPr lang="en-GB"/>
        </a:p>
      </dgm:t>
    </dgm:pt>
    <dgm:pt modelId="{5B34F19C-E098-424D-91A6-928C03EA17AA}">
      <dgm:prSet custT="1"/>
      <dgm:spPr/>
      <dgm:t>
        <a:bodyPr/>
        <a:lstStyle/>
        <a:p>
          <a:r>
            <a:rPr lang="en-GB" sz="1300" b="1" dirty="0"/>
            <a:t>Tools Used:</a:t>
          </a:r>
        </a:p>
      </dgm:t>
    </dgm:pt>
    <dgm:pt modelId="{3174C77B-592E-4832-806F-BD769390BFFF}" type="parTrans" cxnId="{3CA1FD2E-3CB3-45B9-8711-E7A50F095293}">
      <dgm:prSet/>
      <dgm:spPr/>
      <dgm:t>
        <a:bodyPr/>
        <a:lstStyle/>
        <a:p>
          <a:endParaRPr lang="en-GB"/>
        </a:p>
      </dgm:t>
    </dgm:pt>
    <dgm:pt modelId="{7767484B-CB4D-484F-A5E0-156C974603C0}" type="sibTrans" cxnId="{3CA1FD2E-3CB3-45B9-8711-E7A50F095293}">
      <dgm:prSet/>
      <dgm:spPr/>
      <dgm:t>
        <a:bodyPr/>
        <a:lstStyle/>
        <a:p>
          <a:endParaRPr lang="en-GB"/>
        </a:p>
      </dgm:t>
    </dgm:pt>
    <dgm:pt modelId="{32D4E5B0-35B0-4C4D-8B4C-030A82DC360E}">
      <dgm:prSet custT="1"/>
      <dgm:spPr/>
      <dgm:t>
        <a:bodyPr/>
        <a:lstStyle/>
        <a:p>
          <a:endParaRPr lang="en-GB" sz="1300" dirty="0"/>
        </a:p>
      </dgm:t>
    </dgm:pt>
    <dgm:pt modelId="{AA620A0C-52FA-4F27-A63F-EC2E9AD086E8}" type="parTrans" cxnId="{91409F06-F5FD-4149-B681-83AF4D8B6F7D}">
      <dgm:prSet/>
      <dgm:spPr/>
      <dgm:t>
        <a:bodyPr/>
        <a:lstStyle/>
        <a:p>
          <a:endParaRPr lang="en-GB"/>
        </a:p>
      </dgm:t>
    </dgm:pt>
    <dgm:pt modelId="{CCE5B9C8-6495-4A7F-BD7E-E4D358A77AED}" type="sibTrans" cxnId="{91409F06-F5FD-4149-B681-83AF4D8B6F7D}">
      <dgm:prSet/>
      <dgm:spPr/>
      <dgm:t>
        <a:bodyPr/>
        <a:lstStyle/>
        <a:p>
          <a:endParaRPr lang="en-GB"/>
        </a:p>
      </dgm:t>
    </dgm:pt>
    <dgm:pt modelId="{31A96008-8629-4C8A-889E-1B8F433AD54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300" b="1" dirty="0"/>
            <a:t>Apache Kafka</a:t>
          </a:r>
          <a:r>
            <a:rPr lang="en-GB" sz="1300" dirty="0"/>
            <a:t>: For real-time data ingestion from sales, competitor prices, and market trends.</a:t>
          </a:r>
        </a:p>
      </dgm:t>
    </dgm:pt>
    <dgm:pt modelId="{8D023BE3-4129-41CF-8383-F2591304FB0F}" type="parTrans" cxnId="{4A3886EC-5E40-4201-ADE8-C8FB9C79F157}">
      <dgm:prSet/>
      <dgm:spPr/>
      <dgm:t>
        <a:bodyPr/>
        <a:lstStyle/>
        <a:p>
          <a:endParaRPr lang="en-GB"/>
        </a:p>
      </dgm:t>
    </dgm:pt>
    <dgm:pt modelId="{C2EF0B77-6DF9-451C-B3B6-8408B64167DF}" type="sibTrans" cxnId="{4A3886EC-5E40-4201-ADE8-C8FB9C79F157}">
      <dgm:prSet/>
      <dgm:spPr/>
      <dgm:t>
        <a:bodyPr/>
        <a:lstStyle/>
        <a:p>
          <a:endParaRPr lang="en-GB"/>
        </a:p>
      </dgm:t>
    </dgm:pt>
    <dgm:pt modelId="{48336846-6D70-4742-911C-39DDEA827CB8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300" b="1" dirty="0"/>
            <a:t>Apache Spark</a:t>
          </a:r>
          <a:r>
            <a:rPr lang="en-GB" sz="1300" dirty="0"/>
            <a:t>: For data cleaning, preprocessing, and initial analysis of expense data.</a:t>
          </a:r>
        </a:p>
      </dgm:t>
    </dgm:pt>
    <dgm:pt modelId="{DEC6FCB7-B687-4273-BD45-90ACEEE9FA24}" type="parTrans" cxnId="{E6397F56-42A7-4050-8C52-BBA9A17A9042}">
      <dgm:prSet/>
      <dgm:spPr/>
      <dgm:t>
        <a:bodyPr/>
        <a:lstStyle/>
        <a:p>
          <a:endParaRPr lang="en-GB"/>
        </a:p>
      </dgm:t>
    </dgm:pt>
    <dgm:pt modelId="{9F09E5BB-D44F-4E3F-8EE3-1EF6E0D9273D}" type="sibTrans" cxnId="{E6397F56-42A7-4050-8C52-BBA9A17A9042}">
      <dgm:prSet/>
      <dgm:spPr/>
      <dgm:t>
        <a:bodyPr/>
        <a:lstStyle/>
        <a:p>
          <a:endParaRPr lang="en-GB"/>
        </a:p>
      </dgm:t>
    </dgm:pt>
    <dgm:pt modelId="{5E337F33-0E15-4B67-AEE2-90E7164082B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300" b="1" dirty="0"/>
            <a:t>Amazon Redshift</a:t>
          </a:r>
          <a:r>
            <a:rPr lang="en-GB" sz="1300" dirty="0"/>
            <a:t>: For data warehousing and storing large volumes of expense data.</a:t>
          </a:r>
        </a:p>
      </dgm:t>
    </dgm:pt>
    <dgm:pt modelId="{E61683A6-375D-443F-ABEB-56C13928B5B4}" type="parTrans" cxnId="{8093D8F1-9C9B-4119-86FA-A0590076923C}">
      <dgm:prSet/>
      <dgm:spPr/>
      <dgm:t>
        <a:bodyPr/>
        <a:lstStyle/>
        <a:p>
          <a:endParaRPr lang="en-GB"/>
        </a:p>
      </dgm:t>
    </dgm:pt>
    <dgm:pt modelId="{F1579132-4DE1-4006-BC29-A2C0B8279410}" type="sibTrans" cxnId="{8093D8F1-9C9B-4119-86FA-A0590076923C}">
      <dgm:prSet/>
      <dgm:spPr/>
      <dgm:t>
        <a:bodyPr/>
        <a:lstStyle/>
        <a:p>
          <a:endParaRPr lang="en-GB"/>
        </a:p>
      </dgm:t>
    </dgm:pt>
    <dgm:pt modelId="{7C3EEB7D-CE88-4195-9A39-214F2C93F98B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300" b="1" dirty="0"/>
            <a:t>Power BI</a:t>
          </a:r>
          <a:r>
            <a:rPr lang="en-GB" sz="1300" dirty="0"/>
            <a:t>: For creating interactive dashboards and visualizing expense data.</a:t>
          </a:r>
        </a:p>
      </dgm:t>
    </dgm:pt>
    <dgm:pt modelId="{C426B3AB-78B9-4689-8977-D2FCFA4BABE2}" type="parTrans" cxnId="{F5D9A7CC-15E4-4B7B-A82A-37B4D1F50E6C}">
      <dgm:prSet/>
      <dgm:spPr/>
      <dgm:t>
        <a:bodyPr/>
        <a:lstStyle/>
        <a:p>
          <a:endParaRPr lang="en-GB"/>
        </a:p>
      </dgm:t>
    </dgm:pt>
    <dgm:pt modelId="{390A1198-5568-40E3-86F7-E74A9610AB40}" type="sibTrans" cxnId="{F5D9A7CC-15E4-4B7B-A82A-37B4D1F50E6C}">
      <dgm:prSet/>
      <dgm:spPr/>
      <dgm:t>
        <a:bodyPr/>
        <a:lstStyle/>
        <a:p>
          <a:endParaRPr lang="en-GB"/>
        </a:p>
      </dgm:t>
    </dgm:pt>
    <dgm:pt modelId="{D31A733A-A387-4518-B58B-7F8042A67621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300" b="1" dirty="0"/>
            <a:t>SAP Concur</a:t>
          </a:r>
          <a:r>
            <a:rPr lang="en-GB" sz="1300" dirty="0"/>
            <a:t>: For automating expense management and integrating data from various sources.</a:t>
          </a:r>
        </a:p>
      </dgm:t>
    </dgm:pt>
    <dgm:pt modelId="{7C943CF8-9EA0-4D06-B23D-5DCBCE9A546C}" type="parTrans" cxnId="{45D650D4-13F3-4256-8D61-451B2FCC3749}">
      <dgm:prSet/>
      <dgm:spPr/>
      <dgm:t>
        <a:bodyPr/>
        <a:lstStyle/>
        <a:p>
          <a:endParaRPr lang="en-GB"/>
        </a:p>
      </dgm:t>
    </dgm:pt>
    <dgm:pt modelId="{A01A1BA5-2DDB-4FA9-AE77-F23D7B74614E}" type="sibTrans" cxnId="{45D650D4-13F3-4256-8D61-451B2FCC3749}">
      <dgm:prSet/>
      <dgm:spPr/>
      <dgm:t>
        <a:bodyPr/>
        <a:lstStyle/>
        <a:p>
          <a:endParaRPr lang="en-GB"/>
        </a:p>
      </dgm:t>
    </dgm:pt>
    <dgm:pt modelId="{81DC0AF5-86A6-43CD-B867-872303FB14F3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300" b="1"/>
            <a:t>Tableau</a:t>
          </a:r>
          <a:r>
            <a:rPr lang="en-GB" sz="1300"/>
            <a:t>: For detailed analysis and reporting of expense data.</a:t>
          </a:r>
        </a:p>
      </dgm:t>
    </dgm:pt>
    <dgm:pt modelId="{BDC688E3-B67F-4EDC-BE4D-145140ED9812}" type="parTrans" cxnId="{8856096B-23ED-4F98-A13D-835DDF577D0A}">
      <dgm:prSet/>
      <dgm:spPr/>
      <dgm:t>
        <a:bodyPr/>
        <a:lstStyle/>
        <a:p>
          <a:endParaRPr lang="en-GB"/>
        </a:p>
      </dgm:t>
    </dgm:pt>
    <dgm:pt modelId="{04EB6E70-2C75-48A6-B6F0-2A29E276671E}" type="sibTrans" cxnId="{8856096B-23ED-4F98-A13D-835DDF577D0A}">
      <dgm:prSet/>
      <dgm:spPr/>
      <dgm:t>
        <a:bodyPr/>
        <a:lstStyle/>
        <a:p>
          <a:endParaRPr lang="en-GB"/>
        </a:p>
      </dgm:t>
    </dgm:pt>
    <dgm:pt modelId="{A6735522-2FF1-400A-B7BD-98ED06F64AC5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300" b="1" dirty="0"/>
            <a:t>Google Cloud Dataflow</a:t>
          </a:r>
          <a:r>
            <a:rPr lang="en-GB" sz="1300" dirty="0"/>
            <a:t>: For stream processing and batch processing of expense data.</a:t>
          </a:r>
        </a:p>
      </dgm:t>
    </dgm:pt>
    <dgm:pt modelId="{89485C41-D54C-4AD8-B119-3BA68A9ACB7C}" type="parTrans" cxnId="{596609E0-6792-46CE-BAFD-EBAC78537972}">
      <dgm:prSet/>
      <dgm:spPr/>
      <dgm:t>
        <a:bodyPr/>
        <a:lstStyle/>
        <a:p>
          <a:endParaRPr lang="en-GB"/>
        </a:p>
      </dgm:t>
    </dgm:pt>
    <dgm:pt modelId="{5D721045-F122-45FB-90E9-518BC12919F2}" type="sibTrans" cxnId="{596609E0-6792-46CE-BAFD-EBAC78537972}">
      <dgm:prSet/>
      <dgm:spPr/>
      <dgm:t>
        <a:bodyPr/>
        <a:lstStyle/>
        <a:p>
          <a:endParaRPr lang="en-GB"/>
        </a:p>
      </dgm:t>
    </dgm:pt>
    <dgm:pt modelId="{8433BCCD-CAA7-47B8-B4F4-A34667BC6CB8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300" b="1" dirty="0"/>
            <a:t>Docker and Kubernetes</a:t>
          </a:r>
          <a:r>
            <a:rPr lang="en-GB" sz="1300" dirty="0"/>
            <a:t>: For containerization and orchestration of data engineering workflows.</a:t>
          </a:r>
        </a:p>
      </dgm:t>
    </dgm:pt>
    <dgm:pt modelId="{C22B8F6A-8807-4060-8B5C-3E3D468DB1E4}" type="parTrans" cxnId="{302E0A48-CC19-4C52-B8CE-100EB5100DBA}">
      <dgm:prSet/>
      <dgm:spPr/>
      <dgm:t>
        <a:bodyPr/>
        <a:lstStyle/>
        <a:p>
          <a:endParaRPr lang="en-GB"/>
        </a:p>
      </dgm:t>
    </dgm:pt>
    <dgm:pt modelId="{65A69F2C-EF88-4ECC-9E13-8465D416BFA2}" type="sibTrans" cxnId="{302E0A48-CC19-4C52-B8CE-100EB5100DBA}">
      <dgm:prSet/>
      <dgm:spPr/>
      <dgm:t>
        <a:bodyPr/>
        <a:lstStyle/>
        <a:p>
          <a:endParaRPr lang="en-GB"/>
        </a:p>
      </dgm:t>
    </dgm:pt>
    <dgm:pt modelId="{CACAE458-500E-49E7-A6F9-C8D9AA9ECEC0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400" b="1" dirty="0"/>
            <a:t>Apache Spark</a:t>
          </a:r>
          <a:r>
            <a:rPr lang="en-GB" sz="1400" dirty="0"/>
            <a:t>: For processing and </a:t>
          </a:r>
          <a:r>
            <a:rPr lang="en-GB" sz="1400" dirty="0" err="1"/>
            <a:t>analyzing</a:t>
          </a:r>
          <a:r>
            <a:rPr lang="en-GB" sz="1400" dirty="0"/>
            <a:t> customer data at scale.</a:t>
          </a:r>
        </a:p>
      </dgm:t>
    </dgm:pt>
    <dgm:pt modelId="{F63CD18F-8B6E-4BCF-BDA7-360A76862612}" type="parTrans" cxnId="{2E1B73FE-E2BB-43B8-9776-3602D6725FD8}">
      <dgm:prSet/>
      <dgm:spPr/>
      <dgm:t>
        <a:bodyPr/>
        <a:lstStyle/>
        <a:p>
          <a:endParaRPr lang="en-GB"/>
        </a:p>
      </dgm:t>
    </dgm:pt>
    <dgm:pt modelId="{465BCB18-12B5-494E-AFEF-AB4C570E9541}" type="sibTrans" cxnId="{2E1B73FE-E2BB-43B8-9776-3602D6725FD8}">
      <dgm:prSet/>
      <dgm:spPr/>
      <dgm:t>
        <a:bodyPr/>
        <a:lstStyle/>
        <a:p>
          <a:endParaRPr lang="en-GB"/>
        </a:p>
      </dgm:t>
    </dgm:pt>
    <dgm:pt modelId="{47DAD1C5-4AE5-45C8-9D85-D695C1BE122A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400" b="1" dirty="0"/>
            <a:t>Snowflake</a:t>
          </a:r>
          <a:r>
            <a:rPr lang="en-GB" sz="1400" dirty="0"/>
            <a:t>: For data warehousing and managing customer data.</a:t>
          </a:r>
        </a:p>
      </dgm:t>
    </dgm:pt>
    <dgm:pt modelId="{65BD4935-57A3-4E4B-9DBB-8485AD0CE9AC}" type="parTrans" cxnId="{A5D976CA-C9F3-425F-ADED-12CB7DD23B47}">
      <dgm:prSet/>
      <dgm:spPr/>
      <dgm:t>
        <a:bodyPr/>
        <a:lstStyle/>
        <a:p>
          <a:endParaRPr lang="en-GB"/>
        </a:p>
      </dgm:t>
    </dgm:pt>
    <dgm:pt modelId="{CC269331-6440-4A28-BF13-89B48ACABFC2}" type="sibTrans" cxnId="{A5D976CA-C9F3-425F-ADED-12CB7DD23B47}">
      <dgm:prSet/>
      <dgm:spPr/>
      <dgm:t>
        <a:bodyPr/>
        <a:lstStyle/>
        <a:p>
          <a:endParaRPr lang="en-GB"/>
        </a:p>
      </dgm:t>
    </dgm:pt>
    <dgm:pt modelId="{DB6E6DD6-1AD6-4880-B300-2DACA57360AF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400" b="1" dirty="0"/>
            <a:t>Amazon Personalize</a:t>
          </a:r>
          <a:r>
            <a:rPr lang="en-GB" sz="1400" dirty="0"/>
            <a:t>: For building and deploying personalized recommendation systems.</a:t>
          </a:r>
        </a:p>
      </dgm:t>
    </dgm:pt>
    <dgm:pt modelId="{AE839AF9-38A8-4658-B62B-98F9060AB131}" type="parTrans" cxnId="{51C2BFC6-8BE2-4917-8F92-52ECDA9897ED}">
      <dgm:prSet/>
      <dgm:spPr/>
      <dgm:t>
        <a:bodyPr/>
        <a:lstStyle/>
        <a:p>
          <a:endParaRPr lang="en-GB"/>
        </a:p>
      </dgm:t>
    </dgm:pt>
    <dgm:pt modelId="{7AC16600-EBDE-4925-A635-6F11C983F1D3}" type="sibTrans" cxnId="{51C2BFC6-8BE2-4917-8F92-52ECDA9897ED}">
      <dgm:prSet/>
      <dgm:spPr/>
      <dgm:t>
        <a:bodyPr/>
        <a:lstStyle/>
        <a:p>
          <a:endParaRPr lang="en-GB"/>
        </a:p>
      </dgm:t>
    </dgm:pt>
    <dgm:pt modelId="{17C5D9EC-317F-4E81-9998-B2E757C1DA0E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400" b="1" dirty="0"/>
            <a:t>Tableau</a:t>
          </a:r>
          <a:r>
            <a:rPr lang="en-GB" sz="1400" dirty="0"/>
            <a:t>: For visualizing customer insights and trends.</a:t>
          </a:r>
        </a:p>
      </dgm:t>
    </dgm:pt>
    <dgm:pt modelId="{7475462E-7056-4F3D-A6E3-90867F91F461}" type="parTrans" cxnId="{6D06CE91-D903-4C2D-8C57-E60555147A77}">
      <dgm:prSet/>
      <dgm:spPr/>
      <dgm:t>
        <a:bodyPr/>
        <a:lstStyle/>
        <a:p>
          <a:endParaRPr lang="en-GB"/>
        </a:p>
      </dgm:t>
    </dgm:pt>
    <dgm:pt modelId="{9145DF2D-4CC5-4EC8-B3E5-17C7DB34BFDD}" type="sibTrans" cxnId="{6D06CE91-D903-4C2D-8C57-E60555147A77}">
      <dgm:prSet/>
      <dgm:spPr/>
      <dgm:t>
        <a:bodyPr/>
        <a:lstStyle/>
        <a:p>
          <a:endParaRPr lang="en-GB"/>
        </a:p>
      </dgm:t>
    </dgm:pt>
    <dgm:pt modelId="{3DE2C197-EFD0-4C82-97CD-082B06F6544C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400" b="1" dirty="0"/>
            <a:t>Apache Airflow</a:t>
          </a:r>
          <a:r>
            <a:rPr lang="en-GB" sz="1400" dirty="0"/>
            <a:t>: For orchestrating and scheduling data workflows.</a:t>
          </a:r>
        </a:p>
      </dgm:t>
    </dgm:pt>
    <dgm:pt modelId="{9FCD41E4-84DA-400B-A051-AC6800F309FA}" type="parTrans" cxnId="{0BB91F59-D03C-45A8-A86F-3546844AD70E}">
      <dgm:prSet/>
      <dgm:spPr/>
      <dgm:t>
        <a:bodyPr/>
        <a:lstStyle/>
        <a:p>
          <a:endParaRPr lang="en-GB"/>
        </a:p>
      </dgm:t>
    </dgm:pt>
    <dgm:pt modelId="{6B66ED2F-CEA7-4B1D-A707-CF179013F294}" type="sibTrans" cxnId="{0BB91F59-D03C-45A8-A86F-3546844AD70E}">
      <dgm:prSet/>
      <dgm:spPr/>
      <dgm:t>
        <a:bodyPr/>
        <a:lstStyle/>
        <a:p>
          <a:endParaRPr lang="en-GB"/>
        </a:p>
      </dgm:t>
    </dgm:pt>
    <dgm:pt modelId="{8D1A268A-8BC6-4E04-AE04-AD44C8FF320F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400" b="1" dirty="0"/>
            <a:t>Docker and Kubernetes</a:t>
          </a:r>
          <a:r>
            <a:rPr lang="en-GB" sz="1400" dirty="0"/>
            <a:t>: For containerizing and managing scalable data applications.</a:t>
          </a:r>
        </a:p>
      </dgm:t>
    </dgm:pt>
    <dgm:pt modelId="{0FED44EA-9E62-410F-80B2-FDCA1A13196D}" type="parTrans" cxnId="{3AEA4423-A3D2-46A2-843A-86F90BB49AFA}">
      <dgm:prSet/>
      <dgm:spPr/>
      <dgm:t>
        <a:bodyPr/>
        <a:lstStyle/>
        <a:p>
          <a:endParaRPr lang="en-GB"/>
        </a:p>
      </dgm:t>
    </dgm:pt>
    <dgm:pt modelId="{EE4CD64C-9632-4814-A0B8-23BC24FF4122}" type="sibTrans" cxnId="{3AEA4423-A3D2-46A2-843A-86F90BB49AFA}">
      <dgm:prSet/>
      <dgm:spPr/>
      <dgm:t>
        <a:bodyPr/>
        <a:lstStyle/>
        <a:p>
          <a:endParaRPr lang="en-GB"/>
        </a:p>
      </dgm:t>
    </dgm:pt>
    <dgm:pt modelId="{A8534CDC-0D2E-4F25-ABB8-66058C3A552B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300" b="1"/>
            <a:t>Apache Spark</a:t>
          </a:r>
          <a:r>
            <a:rPr lang="en-GB" sz="1300"/>
            <a:t>: For data cleaning, preprocessing, and analysis of pricing data.</a:t>
          </a:r>
        </a:p>
      </dgm:t>
    </dgm:pt>
    <dgm:pt modelId="{5BA1FFA4-1B63-41B2-A518-78CB93CB0090}" type="parTrans" cxnId="{D503C630-D385-4DAA-9191-7B5BA309A4E7}">
      <dgm:prSet/>
      <dgm:spPr/>
      <dgm:t>
        <a:bodyPr/>
        <a:lstStyle/>
        <a:p>
          <a:endParaRPr lang="en-GB"/>
        </a:p>
      </dgm:t>
    </dgm:pt>
    <dgm:pt modelId="{DA89C0F8-7068-4BE2-9AD4-B2BDA23E26C6}" type="sibTrans" cxnId="{D503C630-D385-4DAA-9191-7B5BA309A4E7}">
      <dgm:prSet/>
      <dgm:spPr/>
      <dgm:t>
        <a:bodyPr/>
        <a:lstStyle/>
        <a:p>
          <a:endParaRPr lang="en-GB"/>
        </a:p>
      </dgm:t>
    </dgm:pt>
    <dgm:pt modelId="{FC6BC211-0E75-47A6-9521-3B91E9661123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300" b="1" dirty="0"/>
            <a:t>Google </a:t>
          </a:r>
          <a:r>
            <a:rPr lang="en-GB" sz="1300" b="1" dirty="0" err="1"/>
            <a:t>BigQuery</a:t>
          </a:r>
          <a:r>
            <a:rPr lang="en-GB" sz="1300" dirty="0"/>
            <a:t>: For storing and querying large datasets of pricing information.</a:t>
          </a:r>
        </a:p>
      </dgm:t>
    </dgm:pt>
    <dgm:pt modelId="{56628D92-EE1A-42F9-A836-28C01D0031DC}" type="parTrans" cxnId="{6E50485D-CB4C-4F6C-9CF4-EF2A99BCAD34}">
      <dgm:prSet/>
      <dgm:spPr/>
      <dgm:t>
        <a:bodyPr/>
        <a:lstStyle/>
        <a:p>
          <a:endParaRPr lang="en-GB"/>
        </a:p>
      </dgm:t>
    </dgm:pt>
    <dgm:pt modelId="{8AA883D4-4224-4F74-928A-0FCA38B65CDD}" type="sibTrans" cxnId="{6E50485D-CB4C-4F6C-9CF4-EF2A99BCAD34}">
      <dgm:prSet/>
      <dgm:spPr/>
      <dgm:t>
        <a:bodyPr/>
        <a:lstStyle/>
        <a:p>
          <a:endParaRPr lang="en-GB"/>
        </a:p>
      </dgm:t>
    </dgm:pt>
    <dgm:pt modelId="{0A5F215A-4EC6-4FC0-B5ED-16CBD89C7809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300" b="1"/>
            <a:t>Amazon SageMaker</a:t>
          </a:r>
          <a:r>
            <a:rPr lang="en-GB" sz="1300"/>
            <a:t>: For building and deploying machine learning models to predict optimal prices.</a:t>
          </a:r>
        </a:p>
      </dgm:t>
    </dgm:pt>
    <dgm:pt modelId="{ED7738DD-EF47-49C9-B03B-95251602D85A}" type="parTrans" cxnId="{ED471380-E9D2-48B4-93FB-6A40F776953A}">
      <dgm:prSet/>
      <dgm:spPr/>
      <dgm:t>
        <a:bodyPr/>
        <a:lstStyle/>
        <a:p>
          <a:endParaRPr lang="en-GB"/>
        </a:p>
      </dgm:t>
    </dgm:pt>
    <dgm:pt modelId="{51026C32-1DBB-4C35-96B0-E46E747E3B9F}" type="sibTrans" cxnId="{ED471380-E9D2-48B4-93FB-6A40F776953A}">
      <dgm:prSet/>
      <dgm:spPr/>
      <dgm:t>
        <a:bodyPr/>
        <a:lstStyle/>
        <a:p>
          <a:endParaRPr lang="en-GB"/>
        </a:p>
      </dgm:t>
    </dgm:pt>
    <dgm:pt modelId="{C24F9E62-1708-4CB6-811F-E667713F6DD1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300" b="1" dirty="0"/>
            <a:t>Power BI</a:t>
          </a:r>
          <a:r>
            <a:rPr lang="en-GB" sz="1300" dirty="0"/>
            <a:t>: For creating interactive dashboards and visualizing pricing insights.</a:t>
          </a:r>
        </a:p>
      </dgm:t>
    </dgm:pt>
    <dgm:pt modelId="{E347EC7F-A670-4CBC-B021-CC41AFB52825}" type="parTrans" cxnId="{1BE27408-C0F9-47AF-B721-DA6C57E3A996}">
      <dgm:prSet/>
      <dgm:spPr/>
      <dgm:t>
        <a:bodyPr/>
        <a:lstStyle/>
        <a:p>
          <a:endParaRPr lang="en-GB"/>
        </a:p>
      </dgm:t>
    </dgm:pt>
    <dgm:pt modelId="{FA2EB818-CC76-4659-A991-4BECDD40170B}" type="sibTrans" cxnId="{1BE27408-C0F9-47AF-B721-DA6C57E3A996}">
      <dgm:prSet/>
      <dgm:spPr/>
      <dgm:t>
        <a:bodyPr/>
        <a:lstStyle/>
        <a:p>
          <a:endParaRPr lang="en-GB"/>
        </a:p>
      </dgm:t>
    </dgm:pt>
    <dgm:pt modelId="{F97E040D-936B-427E-9125-544A67827ACC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300" b="1" dirty="0"/>
            <a:t>Tableau</a:t>
          </a:r>
          <a:r>
            <a:rPr lang="en-GB" sz="1300" dirty="0"/>
            <a:t>: For detailed analysis and reporting of pricing data.</a:t>
          </a:r>
        </a:p>
      </dgm:t>
    </dgm:pt>
    <dgm:pt modelId="{9FC70728-49EE-4FA0-9350-F8E2172AD1F5}" type="parTrans" cxnId="{36593457-D0C9-46E1-8DD5-8FA39CF0B2C6}">
      <dgm:prSet/>
      <dgm:spPr/>
      <dgm:t>
        <a:bodyPr/>
        <a:lstStyle/>
        <a:p>
          <a:endParaRPr lang="en-GB"/>
        </a:p>
      </dgm:t>
    </dgm:pt>
    <dgm:pt modelId="{01C86848-A6CE-4CAB-8D7C-0CCBE599815D}" type="sibTrans" cxnId="{36593457-D0C9-46E1-8DD5-8FA39CF0B2C6}">
      <dgm:prSet/>
      <dgm:spPr/>
      <dgm:t>
        <a:bodyPr/>
        <a:lstStyle/>
        <a:p>
          <a:endParaRPr lang="en-GB"/>
        </a:p>
      </dgm:t>
    </dgm:pt>
    <dgm:pt modelId="{3395A97B-50C3-40C0-A528-B0AA9174D166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300" b="1" dirty="0"/>
            <a:t>Apache Airflow</a:t>
          </a:r>
          <a:r>
            <a:rPr lang="en-GB" sz="1300" dirty="0"/>
            <a:t>: For orchestrating and scheduling data workflows.</a:t>
          </a:r>
        </a:p>
      </dgm:t>
    </dgm:pt>
    <dgm:pt modelId="{ACA8F1B3-C781-4911-AA42-7087E319C22B}" type="parTrans" cxnId="{3FA08225-427F-4BA2-AD07-60C8796DAA48}">
      <dgm:prSet/>
      <dgm:spPr/>
      <dgm:t>
        <a:bodyPr/>
        <a:lstStyle/>
        <a:p>
          <a:endParaRPr lang="en-GB"/>
        </a:p>
      </dgm:t>
    </dgm:pt>
    <dgm:pt modelId="{7E567430-FF4A-40BF-A8EE-D4F6414CAF1F}" type="sibTrans" cxnId="{3FA08225-427F-4BA2-AD07-60C8796DAA48}">
      <dgm:prSet/>
      <dgm:spPr/>
      <dgm:t>
        <a:bodyPr/>
        <a:lstStyle/>
        <a:p>
          <a:endParaRPr lang="en-GB"/>
        </a:p>
      </dgm:t>
    </dgm:pt>
    <dgm:pt modelId="{9522D544-718D-4294-9EB0-A0D5A101C805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sz="1300" b="1" dirty="0"/>
            <a:t>Docker and Kubernetes</a:t>
          </a:r>
          <a:r>
            <a:rPr lang="en-GB" sz="1300" dirty="0"/>
            <a:t>: For containerizing and managing scalable data applications</a:t>
          </a:r>
        </a:p>
      </dgm:t>
    </dgm:pt>
    <dgm:pt modelId="{FCFA04CF-3F62-41A9-9BF5-F768F83893C5}" type="parTrans" cxnId="{F24D2CC6-8590-48E5-AA04-F1A81AFCE24D}">
      <dgm:prSet/>
      <dgm:spPr/>
      <dgm:t>
        <a:bodyPr/>
        <a:lstStyle/>
        <a:p>
          <a:endParaRPr lang="en-GB"/>
        </a:p>
      </dgm:t>
    </dgm:pt>
    <dgm:pt modelId="{0C3F6B58-9269-4CBE-9602-80F13A4BDA26}" type="sibTrans" cxnId="{F24D2CC6-8590-48E5-AA04-F1A81AFCE24D}">
      <dgm:prSet/>
      <dgm:spPr/>
      <dgm:t>
        <a:bodyPr/>
        <a:lstStyle/>
        <a:p>
          <a:endParaRPr lang="en-GB"/>
        </a:p>
      </dgm:t>
    </dgm:pt>
    <dgm:pt modelId="{6D608FB0-4475-477D-BAAA-71E3D4A56669}" type="pres">
      <dgm:prSet presAssocID="{D14011FF-8FDD-4DEA-8C02-1D61205B55B9}" presName="Name0" presStyleCnt="0">
        <dgm:presLayoutVars>
          <dgm:dir/>
          <dgm:animLvl val="lvl"/>
          <dgm:resizeHandles val="exact"/>
        </dgm:presLayoutVars>
      </dgm:prSet>
      <dgm:spPr/>
    </dgm:pt>
    <dgm:pt modelId="{12DD0D8B-86CA-41DD-9AB2-AFB83CF93F43}" type="pres">
      <dgm:prSet presAssocID="{D395EE62-4350-40C4-BA63-EEED42C92E5B}" presName="composite" presStyleCnt="0"/>
      <dgm:spPr/>
    </dgm:pt>
    <dgm:pt modelId="{FEB2C1CE-3DBE-4357-841B-B10AED9ADE44}" type="pres">
      <dgm:prSet presAssocID="{D395EE62-4350-40C4-BA63-EEED42C92E5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BB00715-7F23-4865-9BF5-A4CE8F90A408}" type="pres">
      <dgm:prSet presAssocID="{D395EE62-4350-40C4-BA63-EEED42C92E5B}" presName="desTx" presStyleLbl="alignAccFollowNode1" presStyleIdx="0" presStyleCnt="3">
        <dgm:presLayoutVars>
          <dgm:bulletEnabled val="1"/>
        </dgm:presLayoutVars>
      </dgm:prSet>
      <dgm:spPr/>
    </dgm:pt>
    <dgm:pt modelId="{CAA43972-8597-4313-B8D6-717CC858196E}" type="pres">
      <dgm:prSet presAssocID="{A1C87F34-B7E7-4C79-8650-6D945B54D717}" presName="space" presStyleCnt="0"/>
      <dgm:spPr/>
    </dgm:pt>
    <dgm:pt modelId="{9AE069F8-BEB9-48AC-BECA-70B20CF42149}" type="pres">
      <dgm:prSet presAssocID="{6A91C0DA-7CEC-481F-B739-E354849D07C9}" presName="composite" presStyleCnt="0"/>
      <dgm:spPr/>
    </dgm:pt>
    <dgm:pt modelId="{F244D5CA-3ADA-407B-A645-2358C1F5CD47}" type="pres">
      <dgm:prSet presAssocID="{6A91C0DA-7CEC-481F-B739-E354849D07C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FA4BCE1-D882-49BB-B9F5-21C8CBCE33D1}" type="pres">
      <dgm:prSet presAssocID="{6A91C0DA-7CEC-481F-B739-E354849D07C9}" presName="desTx" presStyleLbl="alignAccFollowNode1" presStyleIdx="1" presStyleCnt="3">
        <dgm:presLayoutVars>
          <dgm:bulletEnabled val="1"/>
        </dgm:presLayoutVars>
      </dgm:prSet>
      <dgm:spPr/>
    </dgm:pt>
    <dgm:pt modelId="{8D3232F5-881A-448B-AAAD-ED2911FA379C}" type="pres">
      <dgm:prSet presAssocID="{5E0D6EB8-5636-482C-B8B4-01114FE23DFB}" presName="space" presStyleCnt="0"/>
      <dgm:spPr/>
    </dgm:pt>
    <dgm:pt modelId="{3CBCBB9D-4A19-4549-87A1-A65BA770E1DE}" type="pres">
      <dgm:prSet presAssocID="{090A942B-A768-4114-8DE1-92F0CA40B66C}" presName="composite" presStyleCnt="0"/>
      <dgm:spPr/>
    </dgm:pt>
    <dgm:pt modelId="{F3780D35-1915-440C-AC15-B931B6D78478}" type="pres">
      <dgm:prSet presAssocID="{090A942B-A768-4114-8DE1-92F0CA40B66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E3CD4FD-6987-47C4-8E45-3C1468F302AC}" type="pres">
      <dgm:prSet presAssocID="{090A942B-A768-4114-8DE1-92F0CA40B66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B183405-D28D-4AB2-B7EB-5CB352453F28}" type="presOf" srcId="{A8534CDC-0D2E-4F25-ABB8-66058C3A552B}" destId="{2E3CD4FD-6987-47C4-8E45-3C1468F302AC}" srcOrd="0" destOrd="4" presId="urn:microsoft.com/office/officeart/2005/8/layout/hList1"/>
    <dgm:cxn modelId="{60F5F205-2E94-45B8-8E24-F9D701BF6C11}" type="presOf" srcId="{32D4E5B0-35B0-4C4D-8B4C-030A82DC360E}" destId="{2E3CD4FD-6987-47C4-8E45-3C1468F302AC}" srcOrd="0" destOrd="1" presId="urn:microsoft.com/office/officeart/2005/8/layout/hList1"/>
    <dgm:cxn modelId="{91409F06-F5FD-4149-B681-83AF4D8B6F7D}" srcId="{090A942B-A768-4114-8DE1-92F0CA40B66C}" destId="{32D4E5B0-35B0-4C4D-8B4C-030A82DC360E}" srcOrd="1" destOrd="0" parTransId="{AA620A0C-52FA-4F27-A63F-EC2E9AD086E8}" sibTransId="{CCE5B9C8-6495-4A7F-BD7E-E4D358A77AED}"/>
    <dgm:cxn modelId="{3EB23308-7CDC-4CA2-B548-C6E374A40D4B}" type="presOf" srcId="{47DAD1C5-4AE5-45C8-9D85-D695C1BE122A}" destId="{6FA4BCE1-D882-49BB-B9F5-21C8CBCE33D1}" srcOrd="0" destOrd="5" presId="urn:microsoft.com/office/officeart/2005/8/layout/hList1"/>
    <dgm:cxn modelId="{1BE27408-C0F9-47AF-B721-DA6C57E3A996}" srcId="{5B34F19C-E098-424D-91A6-928C03EA17AA}" destId="{C24F9E62-1708-4CB6-811F-E667713F6DD1}" srcOrd="4" destOrd="0" parTransId="{E347EC7F-A670-4CBC-B021-CC41AFB52825}" sibTransId="{FA2EB818-CC76-4659-A991-4BECDD40170B}"/>
    <dgm:cxn modelId="{42E0EC08-E0A1-433A-A2B5-04226466798F}" srcId="{6A91C0DA-7CEC-481F-B739-E354849D07C9}" destId="{E524594E-6780-4629-8156-F0A359FE7AD2}" srcOrd="0" destOrd="0" parTransId="{E6CA136D-4DAE-4412-9958-DB4D91E085BE}" sibTransId="{F0772277-AE69-4A71-9569-ECFA906F6F4F}"/>
    <dgm:cxn modelId="{0805A20A-4018-43D7-AB88-3CCDBCECA003}" type="presOf" srcId="{FC6BC211-0E75-47A6-9521-3B91E9661123}" destId="{2E3CD4FD-6987-47C4-8E45-3C1468F302AC}" srcOrd="0" destOrd="5" presId="urn:microsoft.com/office/officeart/2005/8/layout/hList1"/>
    <dgm:cxn modelId="{6746620B-7E7D-406E-A8FA-8BBD0B6CA6C9}" type="presOf" srcId="{A35DB4AA-FF84-445F-8317-C0B399F970DD}" destId="{BBB00715-7F23-4865-9BF5-A4CE8F90A408}" srcOrd="0" destOrd="3" presId="urn:microsoft.com/office/officeart/2005/8/layout/hList1"/>
    <dgm:cxn modelId="{613B6916-B0FC-4FFD-A073-86BC878DE792}" type="presOf" srcId="{59D92DF3-DE0E-4FD2-9084-9D9058DF7CB5}" destId="{BBB00715-7F23-4865-9BF5-A4CE8F90A408}" srcOrd="0" destOrd="2" presId="urn:microsoft.com/office/officeart/2005/8/layout/hList1"/>
    <dgm:cxn modelId="{41866118-DDD3-4AE7-8B60-903834CD6EC5}" type="presOf" srcId="{0A5F215A-4EC6-4FC0-B5ED-16CBD89C7809}" destId="{2E3CD4FD-6987-47C4-8E45-3C1468F302AC}" srcOrd="0" destOrd="6" presId="urn:microsoft.com/office/officeart/2005/8/layout/hList1"/>
    <dgm:cxn modelId="{ADB0631E-C82E-477C-BC5D-7D2628FCE41C}" type="presOf" srcId="{D14011FF-8FDD-4DEA-8C02-1D61205B55B9}" destId="{6D608FB0-4475-477D-BAAA-71E3D4A56669}" srcOrd="0" destOrd="0" presId="urn:microsoft.com/office/officeart/2005/8/layout/hList1"/>
    <dgm:cxn modelId="{A4BE2E20-54E3-4C59-AFF7-44097C725E94}" srcId="{090A942B-A768-4114-8DE1-92F0CA40B66C}" destId="{912AB2CD-82CC-498B-AF1C-CEAAA0EC9C57}" srcOrd="0" destOrd="0" parTransId="{C50C63AE-301B-4E16-A71D-DF92B089E2F0}" sibTransId="{E64513CE-EDC6-42E8-9411-529954E2463F}"/>
    <dgm:cxn modelId="{3AEA4423-A3D2-46A2-843A-86F90BB49AFA}" srcId="{27BD7BCC-B6D0-4F25-90BC-B06D6CA82430}" destId="{8D1A268A-8BC6-4E04-AE04-AD44C8FF320F}" srcOrd="6" destOrd="0" parTransId="{0FED44EA-9E62-410F-80B2-FDCA1A13196D}" sibTransId="{EE4CD64C-9632-4814-A0B8-23BC24FF4122}"/>
    <dgm:cxn modelId="{0F7AF224-EBB2-43B5-ACC3-EB60CACEB0E0}" type="presOf" srcId="{3395A97B-50C3-40C0-A528-B0AA9174D166}" destId="{2E3CD4FD-6987-47C4-8E45-3C1468F302AC}" srcOrd="0" destOrd="9" presId="urn:microsoft.com/office/officeart/2005/8/layout/hList1"/>
    <dgm:cxn modelId="{3FA08225-427F-4BA2-AD07-60C8796DAA48}" srcId="{5B34F19C-E098-424D-91A6-928C03EA17AA}" destId="{3395A97B-50C3-40C0-A528-B0AA9174D166}" srcOrd="6" destOrd="0" parTransId="{ACA8F1B3-C781-4911-AA42-7087E319C22B}" sibTransId="{7E567430-FF4A-40BF-A8EE-D4F6414CAF1F}"/>
    <dgm:cxn modelId="{C0653327-E2B2-4911-AB28-494F93B34D2D}" srcId="{6A91C0DA-7CEC-481F-B739-E354849D07C9}" destId="{27BD7BCC-B6D0-4F25-90BC-B06D6CA82430}" srcOrd="2" destOrd="0" parTransId="{CD0E34A7-C140-4845-8901-7BDEB5258CC5}" sibTransId="{1D0CCB3D-1BAB-43D7-9825-36A03AA45022}"/>
    <dgm:cxn modelId="{3BABEF29-CB24-482D-B981-43F30CAD4AD8}" type="presOf" srcId="{8D1A268A-8BC6-4E04-AE04-AD44C8FF320F}" destId="{6FA4BCE1-D882-49BB-B9F5-21C8CBCE33D1}" srcOrd="0" destOrd="9" presId="urn:microsoft.com/office/officeart/2005/8/layout/hList1"/>
    <dgm:cxn modelId="{1AB7082B-2CE8-4B7F-99D2-C25CF1090417}" type="presOf" srcId="{7C3EEB7D-CE88-4195-9A39-214F2C93F98B}" destId="{BBB00715-7F23-4865-9BF5-A4CE8F90A408}" srcOrd="0" destOrd="6" presId="urn:microsoft.com/office/officeart/2005/8/layout/hList1"/>
    <dgm:cxn modelId="{3CA1FD2E-3CB3-45B9-8711-E7A50F095293}" srcId="{090A942B-A768-4114-8DE1-92F0CA40B66C}" destId="{5B34F19C-E098-424D-91A6-928C03EA17AA}" srcOrd="2" destOrd="0" parTransId="{3174C77B-592E-4832-806F-BD769390BFFF}" sibTransId="{7767484B-CB4D-484F-A5E0-156C974603C0}"/>
    <dgm:cxn modelId="{D503C630-D385-4DAA-9191-7B5BA309A4E7}" srcId="{5B34F19C-E098-424D-91A6-928C03EA17AA}" destId="{A8534CDC-0D2E-4F25-ABB8-66058C3A552B}" srcOrd="1" destOrd="0" parTransId="{5BA1FFA4-1B63-41B2-A518-78CB93CB0090}" sibTransId="{DA89C0F8-7068-4BE2-9AD4-B2BDA23E26C6}"/>
    <dgm:cxn modelId="{74F60A33-6BF2-46E9-A5A8-67E3492B56EB}" type="presOf" srcId="{912AB2CD-82CC-498B-AF1C-CEAAA0EC9C57}" destId="{2E3CD4FD-6987-47C4-8E45-3C1468F302AC}" srcOrd="0" destOrd="0" presId="urn:microsoft.com/office/officeart/2005/8/layout/hList1"/>
    <dgm:cxn modelId="{0F531633-AA3A-45AB-BACE-6068FC2C2D1F}" srcId="{D14011FF-8FDD-4DEA-8C02-1D61205B55B9}" destId="{090A942B-A768-4114-8DE1-92F0CA40B66C}" srcOrd="2" destOrd="0" parTransId="{CADCBD5D-E08C-4A4E-A833-91BC53CE61BE}" sibTransId="{6CDCAC18-A4BF-4C57-923F-D7456BCF2AF0}"/>
    <dgm:cxn modelId="{2E15E933-11E2-4D35-AE74-39C521D7CFFE}" type="presOf" srcId="{5E337F33-0E15-4B67-AEE2-90E7164082B7}" destId="{BBB00715-7F23-4865-9BF5-A4CE8F90A408}" srcOrd="0" destOrd="5" presId="urn:microsoft.com/office/officeart/2005/8/layout/hList1"/>
    <dgm:cxn modelId="{70FABD40-407A-4B71-B1B7-B4BC468EEDB5}" srcId="{D14011FF-8FDD-4DEA-8C02-1D61205B55B9}" destId="{D395EE62-4350-40C4-BA63-EEED42C92E5B}" srcOrd="0" destOrd="0" parTransId="{DCFD570B-1CE4-4785-9E05-9B1A9CA9CCA6}" sibTransId="{A1C87F34-B7E7-4C79-8650-6D945B54D717}"/>
    <dgm:cxn modelId="{B8CCAA5C-811F-4CFF-B98D-238E7A2014AE}" srcId="{D14011FF-8FDD-4DEA-8C02-1D61205B55B9}" destId="{6A91C0DA-7CEC-481F-B739-E354849D07C9}" srcOrd="1" destOrd="0" parTransId="{789EC6D4-0CD9-441C-99CA-035D4B5AF16C}" sibTransId="{5E0D6EB8-5636-482C-B8B4-01114FE23DFB}"/>
    <dgm:cxn modelId="{6E50485D-CB4C-4F6C-9CF4-EF2A99BCAD34}" srcId="{5B34F19C-E098-424D-91A6-928C03EA17AA}" destId="{FC6BC211-0E75-47A6-9521-3B91E9661123}" srcOrd="2" destOrd="0" parTransId="{56628D92-EE1A-42F9-A836-28C01D0031DC}" sibTransId="{8AA883D4-4224-4F74-928A-0FCA38B65CDD}"/>
    <dgm:cxn modelId="{F4EDF55E-7DB1-4A14-9816-F6C5BBC377D8}" type="presOf" srcId="{AC39441E-3DB5-42B2-9246-E12AD8BE6943}" destId="{BBB00715-7F23-4865-9BF5-A4CE8F90A408}" srcOrd="0" destOrd="1" presId="urn:microsoft.com/office/officeart/2005/8/layout/hList1"/>
    <dgm:cxn modelId="{E2317846-96B0-47E8-B758-05DAE204D177}" type="presOf" srcId="{31A96008-8629-4C8A-889E-1B8F433AD547}" destId="{2E3CD4FD-6987-47C4-8E45-3C1468F302AC}" srcOrd="0" destOrd="3" presId="urn:microsoft.com/office/officeart/2005/8/layout/hList1"/>
    <dgm:cxn modelId="{302E0A48-CC19-4C52-B8CE-100EB5100DBA}" srcId="{59D92DF3-DE0E-4FD2-9084-9D9058DF7CB5}" destId="{8433BCCD-CAA7-47B8-B4F4-A34667BC6CB8}" srcOrd="7" destOrd="0" parTransId="{C22B8F6A-8807-4060-8B5C-3E3D468DB1E4}" sibTransId="{65A69F2C-EF88-4ECC-9E13-8465D416BFA2}"/>
    <dgm:cxn modelId="{FE7F9F4A-0280-4140-BDFA-CD716236F937}" srcId="{D395EE62-4350-40C4-BA63-EEED42C92E5B}" destId="{0B02F95E-7BDD-4533-957A-4A9AAC298C98}" srcOrd="0" destOrd="0" parTransId="{EE910A4D-0FA4-463D-A40C-759BF81AEE28}" sibTransId="{970F4BB2-09CE-465F-A1D4-0981C07E2EDB}"/>
    <dgm:cxn modelId="{8856096B-23ED-4F98-A13D-835DDF577D0A}" srcId="{59D92DF3-DE0E-4FD2-9084-9D9058DF7CB5}" destId="{81DC0AF5-86A6-43CD-B867-872303FB14F3}" srcOrd="5" destOrd="0" parTransId="{BDC688E3-B67F-4EDC-BE4D-145140ED9812}" sibTransId="{04EB6E70-2C75-48A6-B6F0-2A29E276671E}"/>
    <dgm:cxn modelId="{69C93B6C-179C-48A3-9A43-286225219B55}" srcId="{27BD7BCC-B6D0-4F25-90BC-B06D6CA82430}" destId="{416E9BA9-84BD-47CA-AE0C-5D8F9D1A8484}" srcOrd="0" destOrd="0" parTransId="{B75D59BB-9BE2-4BBB-875F-66625F1AF612}" sibTransId="{DEA2F446-607C-4BD8-ACED-CFB5E6524387}"/>
    <dgm:cxn modelId="{5A6A004D-33FD-415C-A0AC-7E191C33C0D0}" type="presOf" srcId="{5B34F19C-E098-424D-91A6-928C03EA17AA}" destId="{2E3CD4FD-6987-47C4-8E45-3C1468F302AC}" srcOrd="0" destOrd="2" presId="urn:microsoft.com/office/officeart/2005/8/layout/hList1"/>
    <dgm:cxn modelId="{5593E34F-C729-4E48-AB7F-40E38C9859FD}" srcId="{D395EE62-4350-40C4-BA63-EEED42C92E5B}" destId="{59D92DF3-DE0E-4FD2-9084-9D9058DF7CB5}" srcOrd="2" destOrd="0" parTransId="{CD11CDD3-8924-4C12-8A9E-3DEF514A5D78}" sibTransId="{5CA880F2-6489-4E23-8C79-ED8DA18F4A57}"/>
    <dgm:cxn modelId="{3BBE5351-B5F4-4E45-9A1B-29F5DCEB6C7E}" type="presOf" srcId="{090A942B-A768-4114-8DE1-92F0CA40B66C}" destId="{F3780D35-1915-440C-AC15-B931B6D78478}" srcOrd="0" destOrd="0" presId="urn:microsoft.com/office/officeart/2005/8/layout/hList1"/>
    <dgm:cxn modelId="{9CBDDF73-85C9-4374-BE11-974705EDE1D1}" type="presOf" srcId="{F35BCC40-A77F-4755-BD1C-84ED099A52E2}" destId="{6FA4BCE1-D882-49BB-B9F5-21C8CBCE33D1}" srcOrd="0" destOrd="1" presId="urn:microsoft.com/office/officeart/2005/8/layout/hList1"/>
    <dgm:cxn modelId="{EE3C7455-7AF3-472B-A2B7-AB831A63AD56}" type="presOf" srcId="{9522D544-718D-4294-9EB0-A0D5A101C805}" destId="{2E3CD4FD-6987-47C4-8E45-3C1468F302AC}" srcOrd="0" destOrd="10" presId="urn:microsoft.com/office/officeart/2005/8/layout/hList1"/>
    <dgm:cxn modelId="{E6397F56-42A7-4050-8C52-BBA9A17A9042}" srcId="{59D92DF3-DE0E-4FD2-9084-9D9058DF7CB5}" destId="{48336846-6D70-4742-911C-39DDEA827CB8}" srcOrd="1" destOrd="0" parTransId="{DEC6FCB7-B687-4273-BD45-90ACEEE9FA24}" sibTransId="{9F09E5BB-D44F-4E3F-8EE3-1EF6E0D9273D}"/>
    <dgm:cxn modelId="{36593457-D0C9-46E1-8DD5-8FA39CF0B2C6}" srcId="{5B34F19C-E098-424D-91A6-928C03EA17AA}" destId="{F97E040D-936B-427E-9125-544A67827ACC}" srcOrd="5" destOrd="0" parTransId="{9FC70728-49EE-4FA0-9350-F8E2172AD1F5}" sibTransId="{01C86848-A6CE-4CAB-8D7C-0CCBE599815D}"/>
    <dgm:cxn modelId="{11821E79-A6DA-4C67-800C-B4C39EB79332}" type="presOf" srcId="{17C5D9EC-317F-4E81-9998-B2E757C1DA0E}" destId="{6FA4BCE1-D882-49BB-B9F5-21C8CBCE33D1}" srcOrd="0" destOrd="7" presId="urn:microsoft.com/office/officeart/2005/8/layout/hList1"/>
    <dgm:cxn modelId="{0BB91F59-D03C-45A8-A86F-3546844AD70E}" srcId="{27BD7BCC-B6D0-4F25-90BC-B06D6CA82430}" destId="{3DE2C197-EFD0-4C82-97CD-082B06F6544C}" srcOrd="5" destOrd="0" parTransId="{9FCD41E4-84DA-400B-A051-AC6800F309FA}" sibTransId="{6B66ED2F-CEA7-4B1D-A707-CF179013F294}"/>
    <dgm:cxn modelId="{0844587A-AA3B-4CCB-8482-943D1F90443F}" type="presOf" srcId="{3DE2C197-EFD0-4C82-97CD-082B06F6544C}" destId="{6FA4BCE1-D882-49BB-B9F5-21C8CBCE33D1}" srcOrd="0" destOrd="8" presId="urn:microsoft.com/office/officeart/2005/8/layout/hList1"/>
    <dgm:cxn modelId="{B18B417B-82B9-4ED8-A3E0-52C447AFB4EB}" type="presOf" srcId="{CACAE458-500E-49E7-A6F9-C8D9AA9ECEC0}" destId="{6FA4BCE1-D882-49BB-B9F5-21C8CBCE33D1}" srcOrd="0" destOrd="4" presId="urn:microsoft.com/office/officeart/2005/8/layout/hList1"/>
    <dgm:cxn modelId="{611AE17B-9881-4067-832F-5CFD83CC63DB}" type="presOf" srcId="{416E9BA9-84BD-47CA-AE0C-5D8F9D1A8484}" destId="{6FA4BCE1-D882-49BB-B9F5-21C8CBCE33D1}" srcOrd="0" destOrd="3" presId="urn:microsoft.com/office/officeart/2005/8/layout/hList1"/>
    <dgm:cxn modelId="{ED471380-E9D2-48B4-93FB-6A40F776953A}" srcId="{5B34F19C-E098-424D-91A6-928C03EA17AA}" destId="{0A5F215A-4EC6-4FC0-B5ED-16CBD89C7809}" srcOrd="3" destOrd="0" parTransId="{ED7738DD-EF47-49C9-B03B-95251602D85A}" sibTransId="{51026C32-1DBB-4C35-96B0-E46E747E3B9F}"/>
    <dgm:cxn modelId="{7BD74E87-70D9-4F67-B93A-1847DEC4AC72}" type="presOf" srcId="{A6735522-2FF1-400A-B7BD-98ED06F64AC5}" destId="{BBB00715-7F23-4865-9BF5-A4CE8F90A408}" srcOrd="0" destOrd="9" presId="urn:microsoft.com/office/officeart/2005/8/layout/hList1"/>
    <dgm:cxn modelId="{3ECB518B-4EB1-4DAC-A974-630F30D6C0F7}" type="presOf" srcId="{D31A733A-A387-4518-B58B-7F8042A67621}" destId="{BBB00715-7F23-4865-9BF5-A4CE8F90A408}" srcOrd="0" destOrd="7" presId="urn:microsoft.com/office/officeart/2005/8/layout/hList1"/>
    <dgm:cxn modelId="{8044E090-E336-4367-9439-740416874A13}" type="presOf" srcId="{C24F9E62-1708-4CB6-811F-E667713F6DD1}" destId="{2E3CD4FD-6987-47C4-8E45-3C1468F302AC}" srcOrd="0" destOrd="7" presId="urn:microsoft.com/office/officeart/2005/8/layout/hList1"/>
    <dgm:cxn modelId="{6D06CE91-D903-4C2D-8C57-E60555147A77}" srcId="{27BD7BCC-B6D0-4F25-90BC-B06D6CA82430}" destId="{17C5D9EC-317F-4E81-9998-B2E757C1DA0E}" srcOrd="4" destOrd="0" parTransId="{7475462E-7056-4F3D-A6E3-90867F91F461}" sibTransId="{9145DF2D-4CC5-4EC8-B3E5-17C7DB34BFDD}"/>
    <dgm:cxn modelId="{418BC9AA-8E64-4023-8CD3-34CC4D616D01}" type="presOf" srcId="{0B02F95E-7BDD-4533-957A-4A9AAC298C98}" destId="{BBB00715-7F23-4865-9BF5-A4CE8F90A408}" srcOrd="0" destOrd="0" presId="urn:microsoft.com/office/officeart/2005/8/layout/hList1"/>
    <dgm:cxn modelId="{FAF0F1B2-5E7C-4C49-8BF4-D5641538899D}" srcId="{6A91C0DA-7CEC-481F-B739-E354849D07C9}" destId="{F35BCC40-A77F-4755-BD1C-84ED099A52E2}" srcOrd="1" destOrd="0" parTransId="{24C1B642-15A8-4C82-A570-A65EB865354C}" sibTransId="{B213711D-077C-4C6B-BB8D-79CA228BE4DA}"/>
    <dgm:cxn modelId="{6EA807B5-3E7C-4EDA-A9C7-36F387D12652}" type="presOf" srcId="{81DC0AF5-86A6-43CD-B867-872303FB14F3}" destId="{BBB00715-7F23-4865-9BF5-A4CE8F90A408}" srcOrd="0" destOrd="8" presId="urn:microsoft.com/office/officeart/2005/8/layout/hList1"/>
    <dgm:cxn modelId="{9203F3B7-D0BC-417B-AFD3-02993CCBAC09}" type="presOf" srcId="{D395EE62-4350-40C4-BA63-EEED42C92E5B}" destId="{FEB2C1CE-3DBE-4357-841B-B10AED9ADE44}" srcOrd="0" destOrd="0" presId="urn:microsoft.com/office/officeart/2005/8/layout/hList1"/>
    <dgm:cxn modelId="{7DFF87C1-6699-4C2C-A92C-2635182A9D96}" type="presOf" srcId="{48336846-6D70-4742-911C-39DDEA827CB8}" destId="{BBB00715-7F23-4865-9BF5-A4CE8F90A408}" srcOrd="0" destOrd="4" presId="urn:microsoft.com/office/officeart/2005/8/layout/hList1"/>
    <dgm:cxn modelId="{B11589C4-A3F1-462F-969A-611B5B3DC7D5}" type="presOf" srcId="{8433BCCD-CAA7-47B8-B4F4-A34667BC6CB8}" destId="{BBB00715-7F23-4865-9BF5-A4CE8F90A408}" srcOrd="0" destOrd="10" presId="urn:microsoft.com/office/officeart/2005/8/layout/hList1"/>
    <dgm:cxn modelId="{F24D2CC6-8590-48E5-AA04-F1A81AFCE24D}" srcId="{5B34F19C-E098-424D-91A6-928C03EA17AA}" destId="{9522D544-718D-4294-9EB0-A0D5A101C805}" srcOrd="7" destOrd="0" parTransId="{FCFA04CF-3F62-41A9-9BF5-F768F83893C5}" sibTransId="{0C3F6B58-9269-4CBE-9602-80F13A4BDA26}"/>
    <dgm:cxn modelId="{B86234C6-171D-4937-9654-A9942E2C8A7F}" type="presOf" srcId="{F97E040D-936B-427E-9125-544A67827ACC}" destId="{2E3CD4FD-6987-47C4-8E45-3C1468F302AC}" srcOrd="0" destOrd="8" presId="urn:microsoft.com/office/officeart/2005/8/layout/hList1"/>
    <dgm:cxn modelId="{51C2BFC6-8BE2-4917-8F92-52ECDA9897ED}" srcId="{27BD7BCC-B6D0-4F25-90BC-B06D6CA82430}" destId="{DB6E6DD6-1AD6-4880-B300-2DACA57360AF}" srcOrd="3" destOrd="0" parTransId="{AE839AF9-38A8-4658-B62B-98F9060AB131}" sibTransId="{7AC16600-EBDE-4925-A635-6F11C983F1D3}"/>
    <dgm:cxn modelId="{A5D976CA-C9F3-425F-ADED-12CB7DD23B47}" srcId="{27BD7BCC-B6D0-4F25-90BC-B06D6CA82430}" destId="{47DAD1C5-4AE5-45C8-9D85-D695C1BE122A}" srcOrd="2" destOrd="0" parTransId="{65BD4935-57A3-4E4B-9DBB-8485AD0CE9AC}" sibTransId="{CC269331-6440-4A28-BF13-89B48ACABFC2}"/>
    <dgm:cxn modelId="{843F7DCA-E56D-4700-B386-1CE01E742DCF}" type="presOf" srcId="{27BD7BCC-B6D0-4F25-90BC-B06D6CA82430}" destId="{6FA4BCE1-D882-49BB-B9F5-21C8CBCE33D1}" srcOrd="0" destOrd="2" presId="urn:microsoft.com/office/officeart/2005/8/layout/hList1"/>
    <dgm:cxn modelId="{427A4CCB-1C6C-48A1-A4DD-7F2DF97CC762}" type="presOf" srcId="{6A91C0DA-7CEC-481F-B739-E354849D07C9}" destId="{F244D5CA-3ADA-407B-A645-2358C1F5CD47}" srcOrd="0" destOrd="0" presId="urn:microsoft.com/office/officeart/2005/8/layout/hList1"/>
    <dgm:cxn modelId="{F5D9A7CC-15E4-4B7B-A82A-37B4D1F50E6C}" srcId="{59D92DF3-DE0E-4FD2-9084-9D9058DF7CB5}" destId="{7C3EEB7D-CE88-4195-9A39-214F2C93F98B}" srcOrd="3" destOrd="0" parTransId="{C426B3AB-78B9-4689-8977-D2FCFA4BABE2}" sibTransId="{390A1198-5568-40E3-86F7-E74A9610AB40}"/>
    <dgm:cxn modelId="{45D650D4-13F3-4256-8D61-451B2FCC3749}" srcId="{59D92DF3-DE0E-4FD2-9084-9D9058DF7CB5}" destId="{D31A733A-A387-4518-B58B-7F8042A67621}" srcOrd="4" destOrd="0" parTransId="{7C943CF8-9EA0-4D06-B23D-5DCBCE9A546C}" sibTransId="{A01A1BA5-2DDB-4FA9-AE77-F23D7B74614E}"/>
    <dgm:cxn modelId="{692842DF-2DF3-4BFB-96CA-7372B5260B34}" srcId="{D395EE62-4350-40C4-BA63-EEED42C92E5B}" destId="{AC39441E-3DB5-42B2-9246-E12AD8BE6943}" srcOrd="1" destOrd="0" parTransId="{19FFEBBA-E904-4578-9D33-C0368BA1319E}" sibTransId="{8C157E28-E684-43B1-A81B-0999A0503C5C}"/>
    <dgm:cxn modelId="{596609E0-6792-46CE-BAFD-EBAC78537972}" srcId="{59D92DF3-DE0E-4FD2-9084-9D9058DF7CB5}" destId="{A6735522-2FF1-400A-B7BD-98ED06F64AC5}" srcOrd="6" destOrd="0" parTransId="{89485C41-D54C-4AD8-B119-3BA68A9ACB7C}" sibTransId="{5D721045-F122-45FB-90E9-518BC12919F2}"/>
    <dgm:cxn modelId="{138D44E2-9974-4F49-BE05-84F18852A331}" type="presOf" srcId="{DB6E6DD6-1AD6-4880-B300-2DACA57360AF}" destId="{6FA4BCE1-D882-49BB-B9F5-21C8CBCE33D1}" srcOrd="0" destOrd="6" presId="urn:microsoft.com/office/officeart/2005/8/layout/hList1"/>
    <dgm:cxn modelId="{4A3886EC-5E40-4201-ADE8-C8FB9C79F157}" srcId="{5B34F19C-E098-424D-91A6-928C03EA17AA}" destId="{31A96008-8629-4C8A-889E-1B8F433AD547}" srcOrd="0" destOrd="0" parTransId="{8D023BE3-4129-41CF-8383-F2591304FB0F}" sibTransId="{C2EF0B77-6DF9-451C-B3B6-8408B64167DF}"/>
    <dgm:cxn modelId="{B42BB2ED-2A75-4CEE-A8CC-8566ECBAC156}" srcId="{59D92DF3-DE0E-4FD2-9084-9D9058DF7CB5}" destId="{A35DB4AA-FF84-445F-8317-C0B399F970DD}" srcOrd="0" destOrd="0" parTransId="{B1C66E1B-6A0A-4922-8435-22A602A61B2D}" sibTransId="{4B853D06-A932-45C5-8C09-5B2029D0478F}"/>
    <dgm:cxn modelId="{8093D8F1-9C9B-4119-86FA-A0590076923C}" srcId="{59D92DF3-DE0E-4FD2-9084-9D9058DF7CB5}" destId="{5E337F33-0E15-4B67-AEE2-90E7164082B7}" srcOrd="2" destOrd="0" parTransId="{E61683A6-375D-443F-ABEB-56C13928B5B4}" sibTransId="{F1579132-4DE1-4006-BC29-A2C0B8279410}"/>
    <dgm:cxn modelId="{232A21FA-56AC-4A3D-AA84-A6F551A32CD6}" type="presOf" srcId="{E524594E-6780-4629-8156-F0A359FE7AD2}" destId="{6FA4BCE1-D882-49BB-B9F5-21C8CBCE33D1}" srcOrd="0" destOrd="0" presId="urn:microsoft.com/office/officeart/2005/8/layout/hList1"/>
    <dgm:cxn modelId="{2E1B73FE-E2BB-43B8-9776-3602D6725FD8}" srcId="{27BD7BCC-B6D0-4F25-90BC-B06D6CA82430}" destId="{CACAE458-500E-49E7-A6F9-C8D9AA9ECEC0}" srcOrd="1" destOrd="0" parTransId="{F63CD18F-8B6E-4BCF-BDA7-360A76862612}" sibTransId="{465BCB18-12B5-494E-AFEF-AB4C570E9541}"/>
    <dgm:cxn modelId="{0C3A1C84-6A3F-4385-8375-1D0BEA1738B2}" type="presParOf" srcId="{6D608FB0-4475-477D-BAAA-71E3D4A56669}" destId="{12DD0D8B-86CA-41DD-9AB2-AFB83CF93F43}" srcOrd="0" destOrd="0" presId="urn:microsoft.com/office/officeart/2005/8/layout/hList1"/>
    <dgm:cxn modelId="{3A8BE2EF-0BF7-45B2-B9E1-B36971F60D9A}" type="presParOf" srcId="{12DD0D8B-86CA-41DD-9AB2-AFB83CF93F43}" destId="{FEB2C1CE-3DBE-4357-841B-B10AED9ADE44}" srcOrd="0" destOrd="0" presId="urn:microsoft.com/office/officeart/2005/8/layout/hList1"/>
    <dgm:cxn modelId="{C1921587-2CB7-4B21-B6B7-AA19A605814F}" type="presParOf" srcId="{12DD0D8B-86CA-41DD-9AB2-AFB83CF93F43}" destId="{BBB00715-7F23-4865-9BF5-A4CE8F90A408}" srcOrd="1" destOrd="0" presId="urn:microsoft.com/office/officeart/2005/8/layout/hList1"/>
    <dgm:cxn modelId="{6E0EE915-E0BB-4D2B-BEA1-F6AF24057445}" type="presParOf" srcId="{6D608FB0-4475-477D-BAAA-71E3D4A56669}" destId="{CAA43972-8597-4313-B8D6-717CC858196E}" srcOrd="1" destOrd="0" presId="urn:microsoft.com/office/officeart/2005/8/layout/hList1"/>
    <dgm:cxn modelId="{31680FB2-70E1-401F-B562-4F83525D879F}" type="presParOf" srcId="{6D608FB0-4475-477D-BAAA-71E3D4A56669}" destId="{9AE069F8-BEB9-48AC-BECA-70B20CF42149}" srcOrd="2" destOrd="0" presId="urn:microsoft.com/office/officeart/2005/8/layout/hList1"/>
    <dgm:cxn modelId="{7318B81C-B669-4D72-A7A9-FA4AAC6E0F51}" type="presParOf" srcId="{9AE069F8-BEB9-48AC-BECA-70B20CF42149}" destId="{F244D5CA-3ADA-407B-A645-2358C1F5CD47}" srcOrd="0" destOrd="0" presId="urn:microsoft.com/office/officeart/2005/8/layout/hList1"/>
    <dgm:cxn modelId="{9AE8F32F-D277-4869-BD71-585F0A21634B}" type="presParOf" srcId="{9AE069F8-BEB9-48AC-BECA-70B20CF42149}" destId="{6FA4BCE1-D882-49BB-B9F5-21C8CBCE33D1}" srcOrd="1" destOrd="0" presId="urn:microsoft.com/office/officeart/2005/8/layout/hList1"/>
    <dgm:cxn modelId="{BF8E25E3-0F60-4DE6-8EE3-6520593D9E78}" type="presParOf" srcId="{6D608FB0-4475-477D-BAAA-71E3D4A56669}" destId="{8D3232F5-881A-448B-AAAD-ED2911FA379C}" srcOrd="3" destOrd="0" presId="urn:microsoft.com/office/officeart/2005/8/layout/hList1"/>
    <dgm:cxn modelId="{A04B7ABD-AE6C-45E4-B820-5307E3BD6CBF}" type="presParOf" srcId="{6D608FB0-4475-477D-BAAA-71E3D4A56669}" destId="{3CBCBB9D-4A19-4549-87A1-A65BA770E1DE}" srcOrd="4" destOrd="0" presId="urn:microsoft.com/office/officeart/2005/8/layout/hList1"/>
    <dgm:cxn modelId="{2E3EA91C-4F48-43FF-AE0A-313FD80CA4CB}" type="presParOf" srcId="{3CBCBB9D-4A19-4549-87A1-A65BA770E1DE}" destId="{F3780D35-1915-440C-AC15-B931B6D78478}" srcOrd="0" destOrd="0" presId="urn:microsoft.com/office/officeart/2005/8/layout/hList1"/>
    <dgm:cxn modelId="{A330E2E8-BFF3-42F1-AB46-5C8483355F72}" type="presParOf" srcId="{3CBCBB9D-4A19-4549-87A1-A65BA770E1DE}" destId="{2E3CD4FD-6987-47C4-8E45-3C1468F302A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1861FA-3F4E-4F31-A6FA-4F4D167E5BE6}" type="doc">
      <dgm:prSet loTypeId="urn:microsoft.com/office/officeart/2005/8/layout/hList6" loCatId="list" qsTypeId="urn:microsoft.com/office/officeart/2005/8/quickstyle/3d2" qsCatId="3D" csTypeId="urn:microsoft.com/office/officeart/2005/8/colors/accent1_3" csCatId="accent1" phldr="1"/>
      <dgm:spPr/>
      <dgm:t>
        <a:bodyPr/>
        <a:lstStyle/>
        <a:p>
          <a:endParaRPr lang="en-GB"/>
        </a:p>
      </dgm:t>
    </dgm:pt>
    <dgm:pt modelId="{42984792-4AD8-4B08-B630-F55B96D31372}">
      <dgm:prSet custT="1"/>
      <dgm:spPr/>
      <dgm:t>
        <a:bodyPr/>
        <a:lstStyle/>
        <a:p>
          <a:pPr algn="l"/>
          <a:r>
            <a:rPr lang="en-GB" sz="1300" b="1" dirty="0"/>
            <a:t>Data Silos </a:t>
          </a:r>
        </a:p>
        <a:p>
          <a:pPr algn="l"/>
          <a:r>
            <a:rPr lang="en-GB" sz="1300" b="1" dirty="0"/>
            <a:t>&amp; Integration  </a:t>
          </a:r>
        </a:p>
        <a:p>
          <a:pPr algn="l"/>
          <a:r>
            <a:rPr lang="en-GB" sz="1300" b="1" dirty="0"/>
            <a:t>------------------------</a:t>
          </a:r>
        </a:p>
        <a:p>
          <a:pPr algn="l"/>
          <a:r>
            <a:rPr lang="en-GB" sz="1300" b="1" dirty="0"/>
            <a:t>Issue</a:t>
          </a:r>
          <a:r>
            <a:rPr lang="en-GB" sz="1300" dirty="0"/>
            <a:t>: Source data stored in different systems, making it difficult to integrate and </a:t>
          </a:r>
          <a:r>
            <a:rPr lang="en-GB" sz="1300" dirty="0" err="1"/>
            <a:t>analyze</a:t>
          </a:r>
          <a:r>
            <a:rPr lang="en-GB" sz="1300" dirty="0"/>
            <a:t>. </a:t>
          </a:r>
        </a:p>
        <a:p>
          <a:pPr algn="l"/>
          <a:r>
            <a:rPr lang="en-GB" sz="1300" dirty="0"/>
            <a:t>------------------------</a:t>
          </a:r>
          <a:endParaRPr lang="en-GB" sz="1300" b="1" dirty="0"/>
        </a:p>
        <a:p>
          <a:pPr algn="l"/>
          <a:r>
            <a:rPr lang="en-GB" sz="1300" b="1" dirty="0"/>
            <a:t>Solution</a:t>
          </a:r>
          <a:r>
            <a:rPr lang="en-GB" sz="1300" dirty="0"/>
            <a:t>: Data Integration and Centralization Tools</a:t>
          </a:r>
        </a:p>
        <a:p>
          <a:pPr algn="l"/>
          <a:r>
            <a:rPr lang="en-GB" sz="1300" dirty="0"/>
            <a:t>------------------------</a:t>
          </a:r>
          <a:r>
            <a:rPr lang="en-GB" sz="1300" b="1" dirty="0"/>
            <a:t>Tools: ETL, Apache </a:t>
          </a:r>
          <a:r>
            <a:rPr lang="en-GB" sz="1300" b="1" dirty="0" err="1"/>
            <a:t>NiFi</a:t>
          </a:r>
          <a:r>
            <a:rPr lang="en-GB" sz="1300" b="1" dirty="0"/>
            <a:t>, Talend, Apache Kafka</a:t>
          </a:r>
        </a:p>
      </dgm:t>
    </dgm:pt>
    <dgm:pt modelId="{8E38458E-7594-4260-84CF-4405905B6F62}" type="parTrans" cxnId="{9489F4BA-462C-451D-9AE3-220669BA1CB0}">
      <dgm:prSet/>
      <dgm:spPr/>
      <dgm:t>
        <a:bodyPr/>
        <a:lstStyle/>
        <a:p>
          <a:endParaRPr lang="en-GB"/>
        </a:p>
      </dgm:t>
    </dgm:pt>
    <dgm:pt modelId="{E05A7D5A-2A20-41E8-B6F9-43F5A402EE73}" type="sibTrans" cxnId="{9489F4BA-462C-451D-9AE3-220669BA1CB0}">
      <dgm:prSet/>
      <dgm:spPr/>
      <dgm:t>
        <a:bodyPr/>
        <a:lstStyle/>
        <a:p>
          <a:endParaRPr lang="en-GB"/>
        </a:p>
      </dgm:t>
    </dgm:pt>
    <dgm:pt modelId="{F47490C1-9790-4DDC-9F89-EC3CC29F5EB7}">
      <dgm:prSet custT="1"/>
      <dgm:spPr/>
      <dgm:t>
        <a:bodyPr/>
        <a:lstStyle/>
        <a:p>
          <a:pPr algn="l"/>
          <a:r>
            <a:rPr lang="en-GB" sz="1250" b="1" dirty="0"/>
            <a:t>Personalized Recommendations </a:t>
          </a:r>
        </a:p>
        <a:p>
          <a:pPr algn="l"/>
          <a:r>
            <a:rPr lang="en-GB" sz="1250" b="1" dirty="0"/>
            <a:t>-------------------------</a:t>
          </a:r>
        </a:p>
        <a:p>
          <a:pPr algn="l"/>
          <a:r>
            <a:rPr lang="en-GB" sz="1250" b="1" dirty="0"/>
            <a:t>Issue</a:t>
          </a:r>
          <a:r>
            <a:rPr lang="en-GB" sz="1250" dirty="0"/>
            <a:t>: Based on the  </a:t>
          </a:r>
          <a:r>
            <a:rPr lang="en-GB" sz="1250" dirty="0" err="1"/>
            <a:t>behavior</a:t>
          </a:r>
          <a:r>
            <a:rPr lang="en-GB" sz="1250" dirty="0"/>
            <a:t>, data algorithms are developed for individual preferences and browsing history.</a:t>
          </a:r>
        </a:p>
        <a:p>
          <a:pPr algn="l"/>
          <a:r>
            <a:rPr lang="en-GB" sz="1250" dirty="0"/>
            <a:t>-------------------------</a:t>
          </a:r>
          <a:endParaRPr lang="en-GB" sz="1250" b="1" dirty="0"/>
        </a:p>
        <a:p>
          <a:pPr algn="l"/>
          <a:r>
            <a:rPr lang="en-GB" sz="1250" b="1" dirty="0"/>
            <a:t>Solution</a:t>
          </a:r>
          <a:r>
            <a:rPr lang="en-GB" sz="1250" dirty="0"/>
            <a:t>: Building Recommendation Systems </a:t>
          </a:r>
        </a:p>
        <a:p>
          <a:pPr algn="l"/>
          <a:r>
            <a:rPr lang="en-GB" sz="1250" dirty="0"/>
            <a:t>-------------------------</a:t>
          </a:r>
          <a:r>
            <a:rPr lang="en-GB" sz="1250" b="1" dirty="0"/>
            <a:t>Tools:  </a:t>
          </a:r>
          <a:r>
            <a:rPr lang="en-GB" sz="1250" b="0" dirty="0"/>
            <a:t>Apache Spark, Elasticsearch, TensorFlow</a:t>
          </a:r>
        </a:p>
      </dgm:t>
    </dgm:pt>
    <dgm:pt modelId="{7C480978-5B71-4892-965A-3484E15DB4D1}" type="parTrans" cxnId="{91E23922-A958-4E3D-9E51-DC6102502E45}">
      <dgm:prSet/>
      <dgm:spPr/>
      <dgm:t>
        <a:bodyPr/>
        <a:lstStyle/>
        <a:p>
          <a:endParaRPr lang="en-GB"/>
        </a:p>
      </dgm:t>
    </dgm:pt>
    <dgm:pt modelId="{D78C78D4-C015-4B26-A7C8-C31B6356F98B}" type="sibTrans" cxnId="{91E23922-A958-4E3D-9E51-DC6102502E45}">
      <dgm:prSet/>
      <dgm:spPr/>
      <dgm:t>
        <a:bodyPr/>
        <a:lstStyle/>
        <a:p>
          <a:endParaRPr lang="en-GB"/>
        </a:p>
      </dgm:t>
    </dgm:pt>
    <dgm:pt modelId="{B2417257-A98C-496A-9051-28E84CC95264}">
      <dgm:prSet custT="1"/>
      <dgm:spPr/>
      <dgm:t>
        <a:bodyPr/>
        <a:lstStyle/>
        <a:p>
          <a:pPr algn="l"/>
          <a:r>
            <a:rPr lang="en-GB" sz="1350" b="1" dirty="0"/>
            <a:t>High Traffic</a:t>
          </a:r>
        </a:p>
        <a:p>
          <a:pPr algn="l"/>
          <a:r>
            <a:rPr lang="en-GB" sz="1350" b="1" dirty="0"/>
            <a:t>---------------------</a:t>
          </a:r>
        </a:p>
        <a:p>
          <a:pPr algn="l"/>
          <a:r>
            <a:rPr lang="en-GB" sz="1350" b="1" dirty="0"/>
            <a:t>Issue</a:t>
          </a:r>
          <a:r>
            <a:rPr lang="en-GB" sz="1350" dirty="0"/>
            <a:t>: During sales events and holidays we need to ensures the scalability of data to handle the increased load without performance degradation. </a:t>
          </a:r>
        </a:p>
        <a:p>
          <a:pPr algn="l"/>
          <a:r>
            <a:rPr lang="en-GB" sz="1350" dirty="0"/>
            <a:t>----------------------</a:t>
          </a:r>
          <a:endParaRPr lang="en-GB" sz="1350" b="1" dirty="0"/>
        </a:p>
        <a:p>
          <a:pPr algn="l"/>
          <a:r>
            <a:rPr lang="en-GB" sz="1350" b="1" dirty="0"/>
            <a:t>Solution</a:t>
          </a:r>
          <a:r>
            <a:rPr lang="en-GB" sz="1350" dirty="0"/>
            <a:t>: Scalable Data Infrastructure</a:t>
          </a:r>
        </a:p>
        <a:p>
          <a:pPr algn="l"/>
          <a:r>
            <a:rPr lang="en-GB" sz="1350" dirty="0"/>
            <a:t>----------------------</a:t>
          </a:r>
          <a:r>
            <a:rPr lang="en-GB" sz="1350" b="1" dirty="0"/>
            <a:t>Tools: Azure, </a:t>
          </a:r>
          <a:r>
            <a:rPr lang="en-GB" sz="1350" b="0" dirty="0"/>
            <a:t>AWS, GCP, Kubernetes</a:t>
          </a:r>
        </a:p>
      </dgm:t>
    </dgm:pt>
    <dgm:pt modelId="{4510E840-2C8D-42F9-BE0D-CD2F5141977E}" type="parTrans" cxnId="{70926542-F0BB-4EF1-AE84-5A82ADB8C18B}">
      <dgm:prSet/>
      <dgm:spPr/>
      <dgm:t>
        <a:bodyPr/>
        <a:lstStyle/>
        <a:p>
          <a:endParaRPr lang="en-GB"/>
        </a:p>
      </dgm:t>
    </dgm:pt>
    <dgm:pt modelId="{B1223DA0-5DEF-40C2-89CB-028165203608}" type="sibTrans" cxnId="{70926542-F0BB-4EF1-AE84-5A82ADB8C18B}">
      <dgm:prSet/>
      <dgm:spPr/>
      <dgm:t>
        <a:bodyPr/>
        <a:lstStyle/>
        <a:p>
          <a:endParaRPr lang="en-GB"/>
        </a:p>
      </dgm:t>
    </dgm:pt>
    <dgm:pt modelId="{5ADAB3E8-8908-4156-ABCC-CD20A4BDE363}">
      <dgm:prSet custT="1"/>
      <dgm:spPr/>
      <dgm:t>
        <a:bodyPr/>
        <a:lstStyle/>
        <a:p>
          <a:pPr algn="l"/>
          <a:r>
            <a:rPr lang="en-GB" sz="1300" b="1" dirty="0"/>
            <a:t>Website Performance and User Experience</a:t>
          </a:r>
        </a:p>
        <a:p>
          <a:pPr algn="l"/>
          <a:r>
            <a:rPr lang="en-GB" sz="1300" b="1" dirty="0"/>
            <a:t>------------------------</a:t>
          </a:r>
        </a:p>
        <a:p>
          <a:pPr algn="l"/>
          <a:r>
            <a:rPr lang="en-GB" sz="1300" b="1" dirty="0"/>
            <a:t>Issue</a:t>
          </a:r>
          <a:r>
            <a:rPr lang="en-GB" sz="1300" dirty="0"/>
            <a:t>: Need to ensure seamless user experience, identify bottleneck and enhance whenever needed.</a:t>
          </a:r>
        </a:p>
        <a:p>
          <a:pPr algn="l"/>
          <a:r>
            <a:rPr lang="en-GB" sz="1300" dirty="0"/>
            <a:t>------------------------</a:t>
          </a:r>
          <a:endParaRPr lang="en-GB" sz="1300" b="1" dirty="0"/>
        </a:p>
        <a:p>
          <a:pPr algn="l"/>
          <a:r>
            <a:rPr lang="en-GB" sz="1300" b="1" dirty="0"/>
            <a:t>Solution</a:t>
          </a:r>
          <a:r>
            <a:rPr lang="en-GB" sz="1300" dirty="0"/>
            <a:t>: Web Analytics and Performance Monitoring Tools</a:t>
          </a:r>
        </a:p>
        <a:p>
          <a:pPr algn="l"/>
          <a:r>
            <a:rPr lang="en-GB" sz="1300" dirty="0"/>
            <a:t>------------------------</a:t>
          </a:r>
          <a:r>
            <a:rPr lang="en-GB" sz="1300" b="1" dirty="0"/>
            <a:t>Tools: </a:t>
          </a:r>
          <a:r>
            <a:rPr lang="en-GB" sz="1300" b="0" dirty="0"/>
            <a:t>Google Analytics, New Relic</a:t>
          </a:r>
          <a:endParaRPr lang="en-GB" sz="1200" b="0" dirty="0"/>
        </a:p>
      </dgm:t>
    </dgm:pt>
    <dgm:pt modelId="{07192027-D1C8-498E-89D4-B58387595D94}" type="parTrans" cxnId="{4F5D97F8-15DF-4901-A97F-A52576741EC2}">
      <dgm:prSet/>
      <dgm:spPr/>
      <dgm:t>
        <a:bodyPr/>
        <a:lstStyle/>
        <a:p>
          <a:endParaRPr lang="en-GB"/>
        </a:p>
      </dgm:t>
    </dgm:pt>
    <dgm:pt modelId="{21514BB5-D3C8-431E-81BB-B91813D44305}" type="sibTrans" cxnId="{4F5D97F8-15DF-4901-A97F-A52576741EC2}">
      <dgm:prSet/>
      <dgm:spPr/>
      <dgm:t>
        <a:bodyPr/>
        <a:lstStyle/>
        <a:p>
          <a:endParaRPr lang="en-GB"/>
        </a:p>
      </dgm:t>
    </dgm:pt>
    <dgm:pt modelId="{83EBCF7D-E1D3-4AF1-A31A-2AFB2B400ADB}">
      <dgm:prSet custT="1"/>
      <dgm:spPr/>
      <dgm:t>
        <a:bodyPr/>
        <a:lstStyle/>
        <a:p>
          <a:pPr algn="l"/>
          <a:r>
            <a:rPr lang="en-GB" sz="1300" b="1" dirty="0"/>
            <a:t>Price Optimization</a:t>
          </a:r>
        </a:p>
        <a:p>
          <a:pPr algn="l"/>
          <a:r>
            <a:rPr lang="en-GB" sz="1300" b="1" dirty="0"/>
            <a:t>------------------------</a:t>
          </a:r>
        </a:p>
        <a:p>
          <a:pPr algn="l"/>
          <a:r>
            <a:rPr lang="en-GB" sz="1300" b="1" dirty="0"/>
            <a:t>Issue</a:t>
          </a:r>
          <a:r>
            <a:rPr lang="en-GB" sz="1300" dirty="0"/>
            <a:t>: Setting the right price can significantly impact sales and profitability</a:t>
          </a:r>
        </a:p>
        <a:p>
          <a:pPr algn="l"/>
          <a:r>
            <a:rPr lang="en-GB" sz="1300" dirty="0"/>
            <a:t>------------------------</a:t>
          </a:r>
          <a:endParaRPr lang="en-GB" sz="1300" b="1" dirty="0"/>
        </a:p>
        <a:p>
          <a:pPr algn="l"/>
          <a:r>
            <a:rPr lang="en-GB" sz="1300" b="1" dirty="0"/>
            <a:t>Solution</a:t>
          </a:r>
          <a:r>
            <a:rPr lang="en-GB" sz="1300" dirty="0"/>
            <a:t>: Dynamic Pricing Models Tools</a:t>
          </a:r>
        </a:p>
        <a:p>
          <a:pPr algn="l"/>
          <a:r>
            <a:rPr lang="en-GB" sz="1300" dirty="0"/>
            <a:t>------------------------</a:t>
          </a:r>
          <a:r>
            <a:rPr lang="en-GB" sz="1300" b="1" dirty="0"/>
            <a:t>Tools: </a:t>
          </a:r>
          <a:r>
            <a:rPr lang="en-GB" sz="1300" b="0" dirty="0"/>
            <a:t>Python (SciPy, NumPy), Apache Hive, AWS S3</a:t>
          </a:r>
          <a:endParaRPr lang="en-GB" sz="1200" b="0" dirty="0"/>
        </a:p>
      </dgm:t>
    </dgm:pt>
    <dgm:pt modelId="{2AD7469B-D004-46F8-8B23-9117D011A21A}" type="parTrans" cxnId="{CA2218C1-A9AE-4082-9ACD-D895E53419E3}">
      <dgm:prSet/>
      <dgm:spPr/>
      <dgm:t>
        <a:bodyPr/>
        <a:lstStyle/>
        <a:p>
          <a:endParaRPr lang="en-GB"/>
        </a:p>
      </dgm:t>
    </dgm:pt>
    <dgm:pt modelId="{D44B6AE7-B65E-49CC-9DF5-6AF8507AB19F}" type="sibTrans" cxnId="{CA2218C1-A9AE-4082-9ACD-D895E53419E3}">
      <dgm:prSet/>
      <dgm:spPr/>
      <dgm:t>
        <a:bodyPr/>
        <a:lstStyle/>
        <a:p>
          <a:endParaRPr lang="en-GB"/>
        </a:p>
      </dgm:t>
    </dgm:pt>
    <dgm:pt modelId="{34E0B06F-46D7-4706-B5EF-C723211D2C5E}">
      <dgm:prSet custT="1"/>
      <dgm:spPr/>
      <dgm:t>
        <a:bodyPr/>
        <a:lstStyle/>
        <a:p>
          <a:pPr algn="l"/>
          <a:r>
            <a:rPr lang="en-GB" sz="1400" b="1" dirty="0"/>
            <a:t>Marketing Campaign</a:t>
          </a:r>
        </a:p>
        <a:p>
          <a:pPr algn="l"/>
          <a:r>
            <a:rPr lang="en-GB" sz="1400" b="1" dirty="0"/>
            <a:t>---------------------</a:t>
          </a:r>
        </a:p>
        <a:p>
          <a:pPr algn="l"/>
          <a:r>
            <a:rPr lang="en-GB" sz="1400" b="1" dirty="0"/>
            <a:t>Issue</a:t>
          </a:r>
          <a:r>
            <a:rPr lang="en-GB" sz="1400" dirty="0"/>
            <a:t>: To determine effective marketing campaign to optimize marketing spend.  </a:t>
          </a:r>
        </a:p>
        <a:p>
          <a:pPr algn="l"/>
          <a:r>
            <a:rPr lang="en-GB" sz="1400" dirty="0"/>
            <a:t>----------------------</a:t>
          </a:r>
          <a:endParaRPr lang="en-GB" sz="1400" b="1" dirty="0"/>
        </a:p>
        <a:p>
          <a:pPr algn="l"/>
          <a:r>
            <a:rPr lang="en-GB" sz="1400" b="1" dirty="0"/>
            <a:t>Solution</a:t>
          </a:r>
          <a:r>
            <a:rPr lang="en-GB" sz="1400" dirty="0"/>
            <a:t>: Marketing Attribution and ROI Analysis </a:t>
          </a:r>
        </a:p>
        <a:p>
          <a:pPr algn="l"/>
          <a:r>
            <a:rPr lang="en-GB" sz="1400" dirty="0"/>
            <a:t>----------------------</a:t>
          </a:r>
          <a:r>
            <a:rPr lang="en-GB" sz="1400" b="1" dirty="0"/>
            <a:t>Tools: </a:t>
          </a:r>
          <a:r>
            <a:rPr lang="en-GB" sz="1400" b="0" dirty="0"/>
            <a:t>Google Analytics, Apache Kafka, Apache Airflow</a:t>
          </a:r>
        </a:p>
        <a:p>
          <a:pPr algn="l"/>
          <a:endParaRPr lang="en-GB" sz="1200" dirty="0"/>
        </a:p>
      </dgm:t>
    </dgm:pt>
    <dgm:pt modelId="{C416C392-D231-452A-A63D-A80A23CDEA74}" type="sibTrans" cxnId="{632F11B4-9442-4FBF-B6E8-41C922A6E8AE}">
      <dgm:prSet/>
      <dgm:spPr/>
      <dgm:t>
        <a:bodyPr/>
        <a:lstStyle/>
        <a:p>
          <a:endParaRPr lang="en-GB"/>
        </a:p>
      </dgm:t>
    </dgm:pt>
    <dgm:pt modelId="{1E51ED65-A15A-4481-BC05-A48CF030B634}" type="parTrans" cxnId="{632F11B4-9442-4FBF-B6E8-41C922A6E8AE}">
      <dgm:prSet/>
      <dgm:spPr/>
      <dgm:t>
        <a:bodyPr/>
        <a:lstStyle/>
        <a:p>
          <a:endParaRPr lang="en-GB"/>
        </a:p>
      </dgm:t>
    </dgm:pt>
    <dgm:pt modelId="{AB3F1F5C-0B87-4CAB-A462-CC36473EA07C}" type="pres">
      <dgm:prSet presAssocID="{EE1861FA-3F4E-4F31-A6FA-4F4D167E5BE6}" presName="Name0" presStyleCnt="0">
        <dgm:presLayoutVars>
          <dgm:dir/>
          <dgm:resizeHandles val="exact"/>
        </dgm:presLayoutVars>
      </dgm:prSet>
      <dgm:spPr/>
    </dgm:pt>
    <dgm:pt modelId="{29562C06-037F-44D5-8D85-A0B382EA2375}" type="pres">
      <dgm:prSet presAssocID="{42984792-4AD8-4B08-B630-F55B96D31372}" presName="node" presStyleLbl="node1" presStyleIdx="0" presStyleCnt="6">
        <dgm:presLayoutVars>
          <dgm:bulletEnabled val="1"/>
        </dgm:presLayoutVars>
      </dgm:prSet>
      <dgm:spPr/>
    </dgm:pt>
    <dgm:pt modelId="{BBABA8A8-9480-4CFB-8DA7-9A7A17A940AB}" type="pres">
      <dgm:prSet presAssocID="{E05A7D5A-2A20-41E8-B6F9-43F5A402EE73}" presName="sibTrans" presStyleCnt="0"/>
      <dgm:spPr/>
    </dgm:pt>
    <dgm:pt modelId="{E3D58D76-1A40-43FD-8743-23758370EEFE}" type="pres">
      <dgm:prSet presAssocID="{F47490C1-9790-4DDC-9F89-EC3CC29F5EB7}" presName="node" presStyleLbl="node1" presStyleIdx="1" presStyleCnt="6">
        <dgm:presLayoutVars>
          <dgm:bulletEnabled val="1"/>
        </dgm:presLayoutVars>
      </dgm:prSet>
      <dgm:spPr/>
    </dgm:pt>
    <dgm:pt modelId="{3C9076C2-78E8-4083-9970-496A9F338797}" type="pres">
      <dgm:prSet presAssocID="{D78C78D4-C015-4B26-A7C8-C31B6356F98B}" presName="sibTrans" presStyleCnt="0"/>
      <dgm:spPr/>
    </dgm:pt>
    <dgm:pt modelId="{18CE3763-7226-4294-934C-6060F762D4B0}" type="pres">
      <dgm:prSet presAssocID="{B2417257-A98C-496A-9051-28E84CC95264}" presName="node" presStyleLbl="node1" presStyleIdx="2" presStyleCnt="6">
        <dgm:presLayoutVars>
          <dgm:bulletEnabled val="1"/>
        </dgm:presLayoutVars>
      </dgm:prSet>
      <dgm:spPr/>
    </dgm:pt>
    <dgm:pt modelId="{77FAF85E-87AF-4E52-93CE-00AE7EC04D7D}" type="pres">
      <dgm:prSet presAssocID="{B1223DA0-5DEF-40C2-89CB-028165203608}" presName="sibTrans" presStyleCnt="0"/>
      <dgm:spPr/>
    </dgm:pt>
    <dgm:pt modelId="{9BD33B61-F914-489B-ACDE-61C5E6B8904D}" type="pres">
      <dgm:prSet presAssocID="{34E0B06F-46D7-4706-B5EF-C723211D2C5E}" presName="node" presStyleLbl="node1" presStyleIdx="3" presStyleCnt="6">
        <dgm:presLayoutVars>
          <dgm:bulletEnabled val="1"/>
        </dgm:presLayoutVars>
      </dgm:prSet>
      <dgm:spPr/>
    </dgm:pt>
    <dgm:pt modelId="{6DE682A4-E776-4BC8-8599-5942A417AE86}" type="pres">
      <dgm:prSet presAssocID="{C416C392-D231-452A-A63D-A80A23CDEA74}" presName="sibTrans" presStyleCnt="0"/>
      <dgm:spPr/>
    </dgm:pt>
    <dgm:pt modelId="{F225F5C7-950A-4686-8792-17CDB902229F}" type="pres">
      <dgm:prSet presAssocID="{5ADAB3E8-8908-4156-ABCC-CD20A4BDE363}" presName="node" presStyleLbl="node1" presStyleIdx="4" presStyleCnt="6">
        <dgm:presLayoutVars>
          <dgm:bulletEnabled val="1"/>
        </dgm:presLayoutVars>
      </dgm:prSet>
      <dgm:spPr/>
    </dgm:pt>
    <dgm:pt modelId="{13D2DDDD-7E53-4595-8D9E-C6477E5AF9CE}" type="pres">
      <dgm:prSet presAssocID="{21514BB5-D3C8-431E-81BB-B91813D44305}" presName="sibTrans" presStyleCnt="0"/>
      <dgm:spPr/>
    </dgm:pt>
    <dgm:pt modelId="{34B60B2A-C938-4E67-9C01-CD54A8AC3E96}" type="pres">
      <dgm:prSet presAssocID="{83EBCF7D-E1D3-4AF1-A31A-2AFB2B400ADB}" presName="node" presStyleLbl="node1" presStyleIdx="5" presStyleCnt="6">
        <dgm:presLayoutVars>
          <dgm:bulletEnabled val="1"/>
        </dgm:presLayoutVars>
      </dgm:prSet>
      <dgm:spPr/>
    </dgm:pt>
  </dgm:ptLst>
  <dgm:cxnLst>
    <dgm:cxn modelId="{E5B37B08-2BD7-4255-84FF-F4EAC05B9CC6}" type="presOf" srcId="{34E0B06F-46D7-4706-B5EF-C723211D2C5E}" destId="{9BD33B61-F914-489B-ACDE-61C5E6B8904D}" srcOrd="0" destOrd="0" presId="urn:microsoft.com/office/officeart/2005/8/layout/hList6"/>
    <dgm:cxn modelId="{91E23922-A958-4E3D-9E51-DC6102502E45}" srcId="{EE1861FA-3F4E-4F31-A6FA-4F4D167E5BE6}" destId="{F47490C1-9790-4DDC-9F89-EC3CC29F5EB7}" srcOrd="1" destOrd="0" parTransId="{7C480978-5B71-4892-965A-3484E15DB4D1}" sibTransId="{D78C78D4-C015-4B26-A7C8-C31B6356F98B}"/>
    <dgm:cxn modelId="{1A7BB63E-C943-4DA6-990D-B605056298BC}" type="presOf" srcId="{B2417257-A98C-496A-9051-28E84CC95264}" destId="{18CE3763-7226-4294-934C-6060F762D4B0}" srcOrd="0" destOrd="0" presId="urn:microsoft.com/office/officeart/2005/8/layout/hList6"/>
    <dgm:cxn modelId="{70926542-F0BB-4EF1-AE84-5A82ADB8C18B}" srcId="{EE1861FA-3F4E-4F31-A6FA-4F4D167E5BE6}" destId="{B2417257-A98C-496A-9051-28E84CC95264}" srcOrd="2" destOrd="0" parTransId="{4510E840-2C8D-42F9-BE0D-CD2F5141977E}" sibTransId="{B1223DA0-5DEF-40C2-89CB-028165203608}"/>
    <dgm:cxn modelId="{E8BD8773-FC14-4668-99F7-1A7DAC7C8472}" type="presOf" srcId="{5ADAB3E8-8908-4156-ABCC-CD20A4BDE363}" destId="{F225F5C7-950A-4686-8792-17CDB902229F}" srcOrd="0" destOrd="0" presId="urn:microsoft.com/office/officeart/2005/8/layout/hList6"/>
    <dgm:cxn modelId="{E1DFB67C-FBDB-4803-81E9-512D1DB494A6}" type="presOf" srcId="{42984792-4AD8-4B08-B630-F55B96D31372}" destId="{29562C06-037F-44D5-8D85-A0B382EA2375}" srcOrd="0" destOrd="0" presId="urn:microsoft.com/office/officeart/2005/8/layout/hList6"/>
    <dgm:cxn modelId="{0F4022AF-D025-442F-AD39-8799245F0094}" type="presOf" srcId="{F47490C1-9790-4DDC-9F89-EC3CC29F5EB7}" destId="{E3D58D76-1A40-43FD-8743-23758370EEFE}" srcOrd="0" destOrd="0" presId="urn:microsoft.com/office/officeart/2005/8/layout/hList6"/>
    <dgm:cxn modelId="{632F11B4-9442-4FBF-B6E8-41C922A6E8AE}" srcId="{EE1861FA-3F4E-4F31-A6FA-4F4D167E5BE6}" destId="{34E0B06F-46D7-4706-B5EF-C723211D2C5E}" srcOrd="3" destOrd="0" parTransId="{1E51ED65-A15A-4481-BC05-A48CF030B634}" sibTransId="{C416C392-D231-452A-A63D-A80A23CDEA74}"/>
    <dgm:cxn modelId="{9489F4BA-462C-451D-9AE3-220669BA1CB0}" srcId="{EE1861FA-3F4E-4F31-A6FA-4F4D167E5BE6}" destId="{42984792-4AD8-4B08-B630-F55B96D31372}" srcOrd="0" destOrd="0" parTransId="{8E38458E-7594-4260-84CF-4405905B6F62}" sibTransId="{E05A7D5A-2A20-41E8-B6F9-43F5A402EE73}"/>
    <dgm:cxn modelId="{CA2218C1-A9AE-4082-9ACD-D895E53419E3}" srcId="{EE1861FA-3F4E-4F31-A6FA-4F4D167E5BE6}" destId="{83EBCF7D-E1D3-4AF1-A31A-2AFB2B400ADB}" srcOrd="5" destOrd="0" parTransId="{2AD7469B-D004-46F8-8B23-9117D011A21A}" sibTransId="{D44B6AE7-B65E-49CC-9DF5-6AF8507AB19F}"/>
    <dgm:cxn modelId="{61B477D5-B945-44FC-A2D3-74837A3F3C23}" type="presOf" srcId="{EE1861FA-3F4E-4F31-A6FA-4F4D167E5BE6}" destId="{AB3F1F5C-0B87-4CAB-A462-CC36473EA07C}" srcOrd="0" destOrd="0" presId="urn:microsoft.com/office/officeart/2005/8/layout/hList6"/>
    <dgm:cxn modelId="{FC4750DB-2FF7-4DFF-B352-D7F0606995E3}" type="presOf" srcId="{83EBCF7D-E1D3-4AF1-A31A-2AFB2B400ADB}" destId="{34B60B2A-C938-4E67-9C01-CD54A8AC3E96}" srcOrd="0" destOrd="0" presId="urn:microsoft.com/office/officeart/2005/8/layout/hList6"/>
    <dgm:cxn modelId="{4F5D97F8-15DF-4901-A97F-A52576741EC2}" srcId="{EE1861FA-3F4E-4F31-A6FA-4F4D167E5BE6}" destId="{5ADAB3E8-8908-4156-ABCC-CD20A4BDE363}" srcOrd="4" destOrd="0" parTransId="{07192027-D1C8-498E-89D4-B58387595D94}" sibTransId="{21514BB5-D3C8-431E-81BB-B91813D44305}"/>
    <dgm:cxn modelId="{EE4FF55B-6626-421B-9AA4-3DC104075972}" type="presParOf" srcId="{AB3F1F5C-0B87-4CAB-A462-CC36473EA07C}" destId="{29562C06-037F-44D5-8D85-A0B382EA2375}" srcOrd="0" destOrd="0" presId="urn:microsoft.com/office/officeart/2005/8/layout/hList6"/>
    <dgm:cxn modelId="{564BDF8F-DD46-471B-A135-FFBF713510AE}" type="presParOf" srcId="{AB3F1F5C-0B87-4CAB-A462-CC36473EA07C}" destId="{BBABA8A8-9480-4CFB-8DA7-9A7A17A940AB}" srcOrd="1" destOrd="0" presId="urn:microsoft.com/office/officeart/2005/8/layout/hList6"/>
    <dgm:cxn modelId="{7908316C-72B4-4D43-B053-C7B2FD2F6E73}" type="presParOf" srcId="{AB3F1F5C-0B87-4CAB-A462-CC36473EA07C}" destId="{E3D58D76-1A40-43FD-8743-23758370EEFE}" srcOrd="2" destOrd="0" presId="urn:microsoft.com/office/officeart/2005/8/layout/hList6"/>
    <dgm:cxn modelId="{5FFE5897-65AB-47E8-8E52-E9896B535EB7}" type="presParOf" srcId="{AB3F1F5C-0B87-4CAB-A462-CC36473EA07C}" destId="{3C9076C2-78E8-4083-9970-496A9F338797}" srcOrd="3" destOrd="0" presId="urn:microsoft.com/office/officeart/2005/8/layout/hList6"/>
    <dgm:cxn modelId="{0F20F9D2-BF86-43F2-AAC3-CF2CF4DABD80}" type="presParOf" srcId="{AB3F1F5C-0B87-4CAB-A462-CC36473EA07C}" destId="{18CE3763-7226-4294-934C-6060F762D4B0}" srcOrd="4" destOrd="0" presId="urn:microsoft.com/office/officeart/2005/8/layout/hList6"/>
    <dgm:cxn modelId="{E9A6B232-18B4-4535-9287-EFB3D58378DC}" type="presParOf" srcId="{AB3F1F5C-0B87-4CAB-A462-CC36473EA07C}" destId="{77FAF85E-87AF-4E52-93CE-00AE7EC04D7D}" srcOrd="5" destOrd="0" presId="urn:microsoft.com/office/officeart/2005/8/layout/hList6"/>
    <dgm:cxn modelId="{F472E277-A903-4CAC-8BE3-3AD91B0ED510}" type="presParOf" srcId="{AB3F1F5C-0B87-4CAB-A462-CC36473EA07C}" destId="{9BD33B61-F914-489B-ACDE-61C5E6B8904D}" srcOrd="6" destOrd="0" presId="urn:microsoft.com/office/officeart/2005/8/layout/hList6"/>
    <dgm:cxn modelId="{B0BA04F7-C486-4AA7-A790-A8C381F2075E}" type="presParOf" srcId="{AB3F1F5C-0B87-4CAB-A462-CC36473EA07C}" destId="{6DE682A4-E776-4BC8-8599-5942A417AE86}" srcOrd="7" destOrd="0" presId="urn:microsoft.com/office/officeart/2005/8/layout/hList6"/>
    <dgm:cxn modelId="{39B5F6A0-CB6C-4633-96D0-DA17D4AC18B0}" type="presParOf" srcId="{AB3F1F5C-0B87-4CAB-A462-CC36473EA07C}" destId="{F225F5C7-950A-4686-8792-17CDB902229F}" srcOrd="8" destOrd="0" presId="urn:microsoft.com/office/officeart/2005/8/layout/hList6"/>
    <dgm:cxn modelId="{AB26FA14-0596-4C5C-8B8A-2625F42E819F}" type="presParOf" srcId="{AB3F1F5C-0B87-4CAB-A462-CC36473EA07C}" destId="{13D2DDDD-7E53-4595-8D9E-C6477E5AF9CE}" srcOrd="9" destOrd="0" presId="urn:microsoft.com/office/officeart/2005/8/layout/hList6"/>
    <dgm:cxn modelId="{D23D10B5-453E-49B7-BD2D-523B0AC7C64F}" type="presParOf" srcId="{AB3F1F5C-0B87-4CAB-A462-CC36473EA07C}" destId="{34B60B2A-C938-4E67-9C01-CD54A8AC3E96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17404ED-E3F7-4CA6-9D36-9642EA337335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1E397CA8-8E19-4CDD-A649-A308B766BFFC}">
      <dgm:prSet custT="1"/>
      <dgm:spPr/>
      <dgm:t>
        <a:bodyPr/>
        <a:lstStyle/>
        <a:p>
          <a:r>
            <a:rPr lang="en-GB" sz="2000" b="1" dirty="0"/>
            <a:t>Business Benefits</a:t>
          </a:r>
        </a:p>
      </dgm:t>
    </dgm:pt>
    <dgm:pt modelId="{3B6024DD-97CE-4695-8735-6166BBC4EA77}" type="parTrans" cxnId="{EB7226CA-B719-402D-A082-2C57D4139727}">
      <dgm:prSet/>
      <dgm:spPr/>
      <dgm:t>
        <a:bodyPr/>
        <a:lstStyle/>
        <a:p>
          <a:endParaRPr lang="en-GB"/>
        </a:p>
      </dgm:t>
    </dgm:pt>
    <dgm:pt modelId="{8E5AF798-CF49-4CF6-9F9A-AFD1FF72FF1D}" type="sibTrans" cxnId="{EB7226CA-B719-402D-A082-2C57D4139727}">
      <dgm:prSet/>
      <dgm:spPr/>
      <dgm:t>
        <a:bodyPr/>
        <a:lstStyle/>
        <a:p>
          <a:endParaRPr lang="en-GB"/>
        </a:p>
      </dgm:t>
    </dgm:pt>
    <dgm:pt modelId="{213171BE-461F-4D3E-AA56-DB1341ABB4C3}">
      <dgm:prSet custT="1"/>
      <dgm:spPr/>
      <dgm:t>
        <a:bodyPr/>
        <a:lstStyle/>
        <a:p>
          <a:r>
            <a:rPr lang="en-GB" sz="1400" b="1" dirty="0"/>
            <a:t>Increased Sales and Revenue:</a:t>
          </a:r>
        </a:p>
      </dgm:t>
    </dgm:pt>
    <dgm:pt modelId="{ACE0FADA-EC2D-4505-B881-78983B1530B0}" type="parTrans" cxnId="{D9B7043C-8378-4397-837C-BD2CBA89E98D}">
      <dgm:prSet/>
      <dgm:spPr/>
      <dgm:t>
        <a:bodyPr/>
        <a:lstStyle/>
        <a:p>
          <a:endParaRPr lang="en-GB"/>
        </a:p>
      </dgm:t>
    </dgm:pt>
    <dgm:pt modelId="{2507D02A-E443-43A3-BB2C-D0DF51CD5BFA}" type="sibTrans" cxnId="{D9B7043C-8378-4397-837C-BD2CBA89E98D}">
      <dgm:prSet/>
      <dgm:spPr/>
      <dgm:t>
        <a:bodyPr/>
        <a:lstStyle/>
        <a:p>
          <a:endParaRPr lang="en-GB"/>
        </a:p>
      </dgm:t>
    </dgm:pt>
    <dgm:pt modelId="{3C540406-67BE-418A-A913-A29AAF8D844E}">
      <dgm:prSet custT="1"/>
      <dgm:spPr/>
      <dgm:t>
        <a:bodyPr/>
        <a:lstStyle/>
        <a:p>
          <a:r>
            <a:rPr lang="en-GB" sz="1400" b="1" dirty="0"/>
            <a:t>Benefit: </a:t>
          </a:r>
          <a:r>
            <a:rPr lang="en-GB" sz="1400" b="0" dirty="0"/>
            <a:t>Streamline operations by automating processes, reducing manual effort, and improving efficiency.</a:t>
          </a:r>
        </a:p>
      </dgm:t>
    </dgm:pt>
    <dgm:pt modelId="{029A6DC6-B452-4386-96DE-BA77EDE9BDCC}" type="parTrans" cxnId="{97218981-414D-4C09-8D8C-DDF663192507}">
      <dgm:prSet/>
      <dgm:spPr/>
      <dgm:t>
        <a:bodyPr/>
        <a:lstStyle/>
        <a:p>
          <a:endParaRPr lang="en-GB"/>
        </a:p>
      </dgm:t>
    </dgm:pt>
    <dgm:pt modelId="{B6B7A35F-4B32-406F-942C-EA85FE70BCFA}" type="sibTrans" cxnId="{97218981-414D-4C09-8D8C-DDF663192507}">
      <dgm:prSet/>
      <dgm:spPr/>
      <dgm:t>
        <a:bodyPr/>
        <a:lstStyle/>
        <a:p>
          <a:endParaRPr lang="en-GB"/>
        </a:p>
      </dgm:t>
    </dgm:pt>
    <dgm:pt modelId="{02156F76-0D43-4762-A312-C303A48E6D7A}">
      <dgm:prSet custT="1"/>
      <dgm:spPr/>
      <dgm:t>
        <a:bodyPr/>
        <a:lstStyle/>
        <a:p>
          <a:r>
            <a:rPr lang="en-GB" sz="1400" b="1" dirty="0"/>
            <a:t>Techniques/Models: </a:t>
          </a:r>
          <a:r>
            <a:rPr lang="en-GB" sz="1400" b="0" dirty="0"/>
            <a:t>ETL tools (Apache </a:t>
          </a:r>
          <a:r>
            <a:rPr lang="en-GB" sz="1400" b="0" dirty="0" err="1"/>
            <a:t>NiFi</a:t>
          </a:r>
          <a:r>
            <a:rPr lang="en-GB" sz="1400" b="0" dirty="0"/>
            <a:t>, Talend), workflow automation (Apache Airflow), cloud computing platforms (AWS, Azure).</a:t>
          </a:r>
        </a:p>
      </dgm:t>
    </dgm:pt>
    <dgm:pt modelId="{08604209-FB0D-4246-B102-A732A1983D3E}" type="parTrans" cxnId="{B55B78E2-3BF0-4F28-889D-6F04B23C70C0}">
      <dgm:prSet/>
      <dgm:spPr/>
      <dgm:t>
        <a:bodyPr/>
        <a:lstStyle/>
        <a:p>
          <a:endParaRPr lang="en-GB"/>
        </a:p>
      </dgm:t>
    </dgm:pt>
    <dgm:pt modelId="{170E0EC3-0C3D-4C36-9D8F-9A3D99FFA24A}" type="sibTrans" cxnId="{B55B78E2-3BF0-4F28-889D-6F04B23C70C0}">
      <dgm:prSet/>
      <dgm:spPr/>
      <dgm:t>
        <a:bodyPr/>
        <a:lstStyle/>
        <a:p>
          <a:endParaRPr lang="en-GB"/>
        </a:p>
      </dgm:t>
    </dgm:pt>
    <dgm:pt modelId="{281D916D-14D2-497F-A3B7-D6ACF78E70AE}">
      <dgm:prSet custT="1"/>
      <dgm:spPr/>
      <dgm:t>
        <a:bodyPr/>
        <a:lstStyle/>
        <a:p>
          <a:r>
            <a:rPr lang="en-GB" sz="1400" b="1" dirty="0"/>
            <a:t>Scalability</a:t>
          </a:r>
        </a:p>
      </dgm:t>
    </dgm:pt>
    <dgm:pt modelId="{663A04AA-CAD9-418A-B921-BE9659308C10}" type="parTrans" cxnId="{7B335FEE-D77F-42A0-B42A-3EBA06A5C7FD}">
      <dgm:prSet/>
      <dgm:spPr/>
      <dgm:t>
        <a:bodyPr/>
        <a:lstStyle/>
        <a:p>
          <a:endParaRPr lang="en-GB"/>
        </a:p>
      </dgm:t>
    </dgm:pt>
    <dgm:pt modelId="{869BC6F4-91F2-4F0A-AC74-BE908AD42286}" type="sibTrans" cxnId="{7B335FEE-D77F-42A0-B42A-3EBA06A5C7FD}">
      <dgm:prSet/>
      <dgm:spPr/>
      <dgm:t>
        <a:bodyPr/>
        <a:lstStyle/>
        <a:p>
          <a:endParaRPr lang="en-GB"/>
        </a:p>
      </dgm:t>
    </dgm:pt>
    <dgm:pt modelId="{F5AA6252-A20D-48D0-9D2E-4C7EBC453E43}">
      <dgm:prSet custT="1"/>
      <dgm:spPr/>
      <dgm:t>
        <a:bodyPr/>
        <a:lstStyle/>
        <a:p>
          <a:r>
            <a:rPr lang="en-GB" sz="1400" b="1" dirty="0"/>
            <a:t>Benefit: </a:t>
          </a:r>
          <a:r>
            <a:rPr lang="en-GB" sz="1400" b="0" dirty="0"/>
            <a:t>Ensure that e-commerce platforms can scale to accommodate growing data volumes and user traffic without compromising performance.</a:t>
          </a:r>
        </a:p>
      </dgm:t>
    </dgm:pt>
    <dgm:pt modelId="{24B8DAE7-E5D0-4B6B-9117-3AA82253D218}" type="parTrans" cxnId="{308E46D8-D34C-4C38-B1AA-A97A18829DB2}">
      <dgm:prSet/>
      <dgm:spPr/>
      <dgm:t>
        <a:bodyPr/>
        <a:lstStyle/>
        <a:p>
          <a:endParaRPr lang="en-GB"/>
        </a:p>
      </dgm:t>
    </dgm:pt>
    <dgm:pt modelId="{8F0C5CBE-6C93-4062-9361-CB2F8C3A9DBC}" type="sibTrans" cxnId="{308E46D8-D34C-4C38-B1AA-A97A18829DB2}">
      <dgm:prSet/>
      <dgm:spPr/>
      <dgm:t>
        <a:bodyPr/>
        <a:lstStyle/>
        <a:p>
          <a:endParaRPr lang="en-GB"/>
        </a:p>
      </dgm:t>
    </dgm:pt>
    <dgm:pt modelId="{033DAC68-A3A1-4EAA-A5D1-79E90C964140}">
      <dgm:prSet custT="1"/>
      <dgm:spPr/>
      <dgm:t>
        <a:bodyPr/>
        <a:lstStyle/>
        <a:p>
          <a:r>
            <a:rPr lang="en-GB" sz="1400" b="1" dirty="0"/>
            <a:t>Techniques/Models: </a:t>
          </a:r>
          <a:r>
            <a:rPr lang="en-GB" sz="1400" b="0" dirty="0"/>
            <a:t>Cloud infrastructure (AWS, Google Cloud Platform), containerization (Docker, Kubernetes), distributed systems (Hadoop, Cassandra).</a:t>
          </a:r>
        </a:p>
      </dgm:t>
    </dgm:pt>
    <dgm:pt modelId="{BECB9F7E-8C1D-49FD-A055-30503F81DF32}" type="parTrans" cxnId="{36A14D0B-0957-485F-8327-64D761962732}">
      <dgm:prSet/>
      <dgm:spPr/>
      <dgm:t>
        <a:bodyPr/>
        <a:lstStyle/>
        <a:p>
          <a:endParaRPr lang="en-GB"/>
        </a:p>
      </dgm:t>
    </dgm:pt>
    <dgm:pt modelId="{2363840A-3742-4C0B-AAB3-3283E7D42A48}" type="sibTrans" cxnId="{36A14D0B-0957-485F-8327-64D761962732}">
      <dgm:prSet/>
      <dgm:spPr/>
      <dgm:t>
        <a:bodyPr/>
        <a:lstStyle/>
        <a:p>
          <a:endParaRPr lang="en-GB"/>
        </a:p>
      </dgm:t>
    </dgm:pt>
    <dgm:pt modelId="{7943A5B3-8BE3-4FC0-B50A-314278E77575}">
      <dgm:prSet custT="1"/>
      <dgm:spPr/>
      <dgm:t>
        <a:bodyPr/>
        <a:lstStyle/>
        <a:p>
          <a:r>
            <a:rPr lang="en-GB" sz="1400" b="1" dirty="0"/>
            <a:t>Fraud Prevention and Security</a:t>
          </a:r>
        </a:p>
      </dgm:t>
    </dgm:pt>
    <dgm:pt modelId="{06F0E49E-779E-49A1-B75F-ADD4BF6FB36B}" type="parTrans" cxnId="{EBBA1FE3-4B10-4C5D-A1AB-CF694552CD57}">
      <dgm:prSet/>
      <dgm:spPr/>
      <dgm:t>
        <a:bodyPr/>
        <a:lstStyle/>
        <a:p>
          <a:endParaRPr lang="en-GB"/>
        </a:p>
      </dgm:t>
    </dgm:pt>
    <dgm:pt modelId="{F641F54B-F6A9-4F3A-BD42-149B7C471A79}" type="sibTrans" cxnId="{EBBA1FE3-4B10-4C5D-A1AB-CF694552CD57}">
      <dgm:prSet/>
      <dgm:spPr/>
      <dgm:t>
        <a:bodyPr/>
        <a:lstStyle/>
        <a:p>
          <a:endParaRPr lang="en-GB"/>
        </a:p>
      </dgm:t>
    </dgm:pt>
    <dgm:pt modelId="{9641123D-0BB6-426E-9A54-FCF824DA16AC}">
      <dgm:prSet custT="1"/>
      <dgm:spPr/>
      <dgm:t>
        <a:bodyPr/>
        <a:lstStyle/>
        <a:p>
          <a:r>
            <a:rPr lang="en-GB" sz="1400" b="1" dirty="0"/>
            <a:t>Benefit: </a:t>
          </a:r>
          <a:r>
            <a:rPr lang="en-GB" sz="1400" b="0" dirty="0"/>
            <a:t>Implementing robust fraud detection systems helps protect businesses from fraudulent activities, enhancing security and reducing losses.</a:t>
          </a:r>
        </a:p>
      </dgm:t>
    </dgm:pt>
    <dgm:pt modelId="{4E6F20C4-0988-4152-8BD6-C50A802037A5}" type="parTrans" cxnId="{06DFA05C-DED7-4FAB-A2F0-CB2A313AAE48}">
      <dgm:prSet/>
      <dgm:spPr/>
      <dgm:t>
        <a:bodyPr/>
        <a:lstStyle/>
        <a:p>
          <a:endParaRPr lang="en-GB"/>
        </a:p>
      </dgm:t>
    </dgm:pt>
    <dgm:pt modelId="{2CD53657-C3A5-4E0B-8913-29165AAF9CBC}" type="sibTrans" cxnId="{06DFA05C-DED7-4FAB-A2F0-CB2A313AAE48}">
      <dgm:prSet/>
      <dgm:spPr/>
      <dgm:t>
        <a:bodyPr/>
        <a:lstStyle/>
        <a:p>
          <a:endParaRPr lang="en-GB"/>
        </a:p>
      </dgm:t>
    </dgm:pt>
    <dgm:pt modelId="{E1D605B2-B5F0-4649-A556-B1E72DA97257}">
      <dgm:prSet custT="1"/>
      <dgm:spPr/>
      <dgm:t>
        <a:bodyPr/>
        <a:lstStyle/>
        <a:p>
          <a:r>
            <a:rPr lang="en-GB" sz="1400" b="1" dirty="0"/>
            <a:t>Techniques/Models: </a:t>
          </a:r>
          <a:r>
            <a:rPr lang="en-GB" sz="1400" b="0" dirty="0"/>
            <a:t>Machine learning for anomaly detection (</a:t>
          </a:r>
          <a:r>
            <a:rPr lang="en-GB" sz="1400" b="0" dirty="0" err="1"/>
            <a:t>PyTorch</a:t>
          </a:r>
          <a:r>
            <a:rPr lang="en-GB" sz="1400" b="0" dirty="0"/>
            <a:t>, Scikit-learn), real-time analytics (Apache Flink, Apache Spark Streaming), security tools (Splunk, Datadog).</a:t>
          </a:r>
        </a:p>
      </dgm:t>
    </dgm:pt>
    <dgm:pt modelId="{3021EB07-3052-436F-A173-E143B09B5696}" type="parTrans" cxnId="{25951C44-4BC5-44E6-BD52-0C1E01F3A979}">
      <dgm:prSet/>
      <dgm:spPr/>
      <dgm:t>
        <a:bodyPr/>
        <a:lstStyle/>
        <a:p>
          <a:endParaRPr lang="en-GB"/>
        </a:p>
      </dgm:t>
    </dgm:pt>
    <dgm:pt modelId="{A3F38A7E-24F4-4277-9BA8-AB1C45F6FF3F}" type="sibTrans" cxnId="{25951C44-4BC5-44E6-BD52-0C1E01F3A979}">
      <dgm:prSet/>
      <dgm:spPr/>
      <dgm:t>
        <a:bodyPr/>
        <a:lstStyle/>
        <a:p>
          <a:endParaRPr lang="en-GB"/>
        </a:p>
      </dgm:t>
    </dgm:pt>
    <dgm:pt modelId="{4F65C670-C4FB-4238-8FD0-F3C50D20300A}">
      <dgm:prSet custT="1"/>
      <dgm:spPr/>
      <dgm:t>
        <a:bodyPr/>
        <a:lstStyle/>
        <a:p>
          <a:r>
            <a:rPr lang="en-GB" sz="1400" b="1" dirty="0"/>
            <a:t>Benefit: </a:t>
          </a:r>
          <a:r>
            <a:rPr lang="en-GB" sz="1400" b="0" dirty="0"/>
            <a:t>Can optimize their marketing strategies, leading to increased sales and revenue.</a:t>
          </a:r>
        </a:p>
      </dgm:t>
    </dgm:pt>
    <dgm:pt modelId="{DEDF622B-0BCE-4381-A89D-D0C7EFAB9740}" type="parTrans" cxnId="{420815D5-2ECB-4C59-A2F6-129CA2BE755F}">
      <dgm:prSet/>
      <dgm:spPr/>
      <dgm:t>
        <a:bodyPr/>
        <a:lstStyle/>
        <a:p>
          <a:endParaRPr lang="en-GB"/>
        </a:p>
      </dgm:t>
    </dgm:pt>
    <dgm:pt modelId="{EB0E3E2F-E4E6-4FC7-95D6-1382189822E3}" type="sibTrans" cxnId="{420815D5-2ECB-4C59-A2F6-129CA2BE755F}">
      <dgm:prSet/>
      <dgm:spPr/>
      <dgm:t>
        <a:bodyPr/>
        <a:lstStyle/>
        <a:p>
          <a:endParaRPr lang="en-GB"/>
        </a:p>
      </dgm:t>
    </dgm:pt>
    <dgm:pt modelId="{E56277A7-99CA-4D9B-9D09-C345284901D6}">
      <dgm:prSet custT="1"/>
      <dgm:spPr/>
      <dgm:t>
        <a:bodyPr/>
        <a:lstStyle/>
        <a:p>
          <a:r>
            <a:rPr lang="en-GB" sz="1400" b="1" dirty="0"/>
            <a:t>Operational Efficiency</a:t>
          </a:r>
        </a:p>
      </dgm:t>
    </dgm:pt>
    <dgm:pt modelId="{42BD2B0E-03DD-4BDD-8493-EAF129E662F0}" type="sibTrans" cxnId="{BB0DD0C7-ECC9-46DA-8976-4CA67EDC39C4}">
      <dgm:prSet/>
      <dgm:spPr/>
      <dgm:t>
        <a:bodyPr/>
        <a:lstStyle/>
        <a:p>
          <a:endParaRPr lang="en-GB"/>
        </a:p>
      </dgm:t>
    </dgm:pt>
    <dgm:pt modelId="{B1A482F8-C442-49C9-9125-174D6EA2CD6D}" type="parTrans" cxnId="{BB0DD0C7-ECC9-46DA-8976-4CA67EDC39C4}">
      <dgm:prSet/>
      <dgm:spPr/>
      <dgm:t>
        <a:bodyPr/>
        <a:lstStyle/>
        <a:p>
          <a:endParaRPr lang="en-GB"/>
        </a:p>
      </dgm:t>
    </dgm:pt>
    <dgm:pt modelId="{A8549A0C-72F1-4402-AF73-FD69524DF9CF}">
      <dgm:prSet custT="1"/>
      <dgm:spPr/>
      <dgm:t>
        <a:bodyPr/>
        <a:lstStyle/>
        <a:p>
          <a:r>
            <a:rPr lang="en-GB" sz="1400" b="1" dirty="0"/>
            <a:t>Techniques/Models: </a:t>
          </a:r>
          <a:r>
            <a:rPr lang="en-GB" sz="1400" b="0" dirty="0"/>
            <a:t>Data warehouses (Amazon Redshift, Google </a:t>
          </a:r>
          <a:r>
            <a:rPr lang="en-GB" sz="1400" b="0" dirty="0" err="1"/>
            <a:t>BigQuery</a:t>
          </a:r>
          <a:r>
            <a:rPr lang="en-GB" sz="1400" b="0" dirty="0"/>
            <a:t>), analytics platforms (Google Analytics, Tableau), machine learning models (TensorFlow, Scikit-learn).</a:t>
          </a:r>
        </a:p>
      </dgm:t>
    </dgm:pt>
    <dgm:pt modelId="{B15CEBA0-686A-46AF-A0D7-D57D3BD411C5}" type="sibTrans" cxnId="{E3026326-538B-4B40-8491-FA914530909F}">
      <dgm:prSet/>
      <dgm:spPr/>
      <dgm:t>
        <a:bodyPr/>
        <a:lstStyle/>
        <a:p>
          <a:endParaRPr lang="en-GB"/>
        </a:p>
      </dgm:t>
    </dgm:pt>
    <dgm:pt modelId="{60C22831-DD49-44F1-8EF4-9F785FA2FA4A}" type="parTrans" cxnId="{E3026326-538B-4B40-8491-FA914530909F}">
      <dgm:prSet/>
      <dgm:spPr/>
      <dgm:t>
        <a:bodyPr/>
        <a:lstStyle/>
        <a:p>
          <a:endParaRPr lang="en-GB"/>
        </a:p>
      </dgm:t>
    </dgm:pt>
    <dgm:pt modelId="{D5B20B8A-6494-4A4D-86E1-A3B42650D095}" type="pres">
      <dgm:prSet presAssocID="{217404ED-E3F7-4CA6-9D36-9642EA33733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5FB9C23-7090-4144-B59C-E81E68A67F24}" type="pres">
      <dgm:prSet presAssocID="{1E397CA8-8E19-4CDD-A649-A308B766BFFC}" presName="root1" presStyleCnt="0"/>
      <dgm:spPr/>
    </dgm:pt>
    <dgm:pt modelId="{4393EB78-450F-4CC4-BB15-409548BF8E60}" type="pres">
      <dgm:prSet presAssocID="{1E397CA8-8E19-4CDD-A649-A308B766BFFC}" presName="LevelOneTextNode" presStyleLbl="node0" presStyleIdx="0" presStyleCnt="1" custScaleY="149763">
        <dgm:presLayoutVars>
          <dgm:chPref val="3"/>
        </dgm:presLayoutVars>
      </dgm:prSet>
      <dgm:spPr/>
    </dgm:pt>
    <dgm:pt modelId="{6A5B0CB4-49B2-4918-8126-9FE9DCF4C935}" type="pres">
      <dgm:prSet presAssocID="{1E397CA8-8E19-4CDD-A649-A308B766BFFC}" presName="level2hierChild" presStyleCnt="0"/>
      <dgm:spPr/>
    </dgm:pt>
    <dgm:pt modelId="{62826A9A-B109-4318-A40A-CCD867285A83}" type="pres">
      <dgm:prSet presAssocID="{ACE0FADA-EC2D-4505-B881-78983B1530B0}" presName="conn2-1" presStyleLbl="parChTrans1D2" presStyleIdx="0" presStyleCnt="4"/>
      <dgm:spPr/>
    </dgm:pt>
    <dgm:pt modelId="{12EA9E06-7E71-4EC1-90A4-E0F72F6D1E16}" type="pres">
      <dgm:prSet presAssocID="{ACE0FADA-EC2D-4505-B881-78983B1530B0}" presName="connTx" presStyleLbl="parChTrans1D2" presStyleIdx="0" presStyleCnt="4"/>
      <dgm:spPr/>
    </dgm:pt>
    <dgm:pt modelId="{C1842EF5-618F-441D-A0D2-44BEDC582A1C}" type="pres">
      <dgm:prSet presAssocID="{213171BE-461F-4D3E-AA56-DB1341ABB4C3}" presName="root2" presStyleCnt="0"/>
      <dgm:spPr/>
    </dgm:pt>
    <dgm:pt modelId="{4884BEE9-4AF2-4D0A-B774-C9FA2A29C191}" type="pres">
      <dgm:prSet presAssocID="{213171BE-461F-4D3E-AA56-DB1341ABB4C3}" presName="LevelTwoTextNode" presStyleLbl="node2" presStyleIdx="0" presStyleCnt="4" custScaleX="147075">
        <dgm:presLayoutVars>
          <dgm:chPref val="3"/>
        </dgm:presLayoutVars>
      </dgm:prSet>
      <dgm:spPr/>
    </dgm:pt>
    <dgm:pt modelId="{DFDFBEF8-3141-4D37-ABBF-25B46FDB1ED0}" type="pres">
      <dgm:prSet presAssocID="{213171BE-461F-4D3E-AA56-DB1341ABB4C3}" presName="level3hierChild" presStyleCnt="0"/>
      <dgm:spPr/>
    </dgm:pt>
    <dgm:pt modelId="{D16C6B7F-8329-49E7-977D-89AFC50DE50C}" type="pres">
      <dgm:prSet presAssocID="{DEDF622B-0BCE-4381-A89D-D0C7EFAB9740}" presName="conn2-1" presStyleLbl="parChTrans1D3" presStyleIdx="0" presStyleCnt="8"/>
      <dgm:spPr/>
    </dgm:pt>
    <dgm:pt modelId="{00E9D8BA-912E-45C6-9EB1-334743AF1869}" type="pres">
      <dgm:prSet presAssocID="{DEDF622B-0BCE-4381-A89D-D0C7EFAB9740}" presName="connTx" presStyleLbl="parChTrans1D3" presStyleIdx="0" presStyleCnt="8"/>
      <dgm:spPr/>
    </dgm:pt>
    <dgm:pt modelId="{593AFF5D-FB7C-4947-8A46-A395CC731858}" type="pres">
      <dgm:prSet presAssocID="{4F65C670-C4FB-4238-8FD0-F3C50D20300A}" presName="root2" presStyleCnt="0"/>
      <dgm:spPr/>
    </dgm:pt>
    <dgm:pt modelId="{32090CD6-6A44-4CE5-80E5-EEEEC5E865C3}" type="pres">
      <dgm:prSet presAssocID="{4F65C670-C4FB-4238-8FD0-F3C50D20300A}" presName="LevelTwoTextNode" presStyleLbl="node3" presStyleIdx="0" presStyleCnt="8" custScaleX="435122">
        <dgm:presLayoutVars>
          <dgm:chPref val="3"/>
        </dgm:presLayoutVars>
      </dgm:prSet>
      <dgm:spPr/>
    </dgm:pt>
    <dgm:pt modelId="{EC9F2D1D-3217-400D-B88D-71AD82233C23}" type="pres">
      <dgm:prSet presAssocID="{4F65C670-C4FB-4238-8FD0-F3C50D20300A}" presName="level3hierChild" presStyleCnt="0"/>
      <dgm:spPr/>
    </dgm:pt>
    <dgm:pt modelId="{CBA2BE4F-92EB-45E9-BD9E-9F4B3ADCE7A6}" type="pres">
      <dgm:prSet presAssocID="{60C22831-DD49-44F1-8EF4-9F785FA2FA4A}" presName="conn2-1" presStyleLbl="parChTrans1D3" presStyleIdx="1" presStyleCnt="8"/>
      <dgm:spPr/>
    </dgm:pt>
    <dgm:pt modelId="{5C7F4284-9F27-46D7-B03A-EE8DABF46F04}" type="pres">
      <dgm:prSet presAssocID="{60C22831-DD49-44F1-8EF4-9F785FA2FA4A}" presName="connTx" presStyleLbl="parChTrans1D3" presStyleIdx="1" presStyleCnt="8"/>
      <dgm:spPr/>
    </dgm:pt>
    <dgm:pt modelId="{B6C642CC-3DC8-430F-9CC2-65CE1EBC826C}" type="pres">
      <dgm:prSet presAssocID="{A8549A0C-72F1-4402-AF73-FD69524DF9CF}" presName="root2" presStyleCnt="0"/>
      <dgm:spPr/>
    </dgm:pt>
    <dgm:pt modelId="{30A22206-CFBE-4743-ABFC-D92F89AA453E}" type="pres">
      <dgm:prSet presAssocID="{A8549A0C-72F1-4402-AF73-FD69524DF9CF}" presName="LevelTwoTextNode" presStyleLbl="node3" presStyleIdx="1" presStyleCnt="8" custScaleX="432395" custScaleY="127656">
        <dgm:presLayoutVars>
          <dgm:chPref val="3"/>
        </dgm:presLayoutVars>
      </dgm:prSet>
      <dgm:spPr/>
    </dgm:pt>
    <dgm:pt modelId="{35DE3244-53EA-4927-9448-C95325AD7B3A}" type="pres">
      <dgm:prSet presAssocID="{A8549A0C-72F1-4402-AF73-FD69524DF9CF}" presName="level3hierChild" presStyleCnt="0"/>
      <dgm:spPr/>
    </dgm:pt>
    <dgm:pt modelId="{742EB52F-44C9-4922-959D-5E5D24D48C38}" type="pres">
      <dgm:prSet presAssocID="{B1A482F8-C442-49C9-9125-174D6EA2CD6D}" presName="conn2-1" presStyleLbl="parChTrans1D2" presStyleIdx="1" presStyleCnt="4"/>
      <dgm:spPr/>
    </dgm:pt>
    <dgm:pt modelId="{56536D0D-C46F-4483-A149-AF9227668DCF}" type="pres">
      <dgm:prSet presAssocID="{B1A482F8-C442-49C9-9125-174D6EA2CD6D}" presName="connTx" presStyleLbl="parChTrans1D2" presStyleIdx="1" presStyleCnt="4"/>
      <dgm:spPr/>
    </dgm:pt>
    <dgm:pt modelId="{DE1E0F3C-5ABA-4BB6-B706-4E16AAEC29FD}" type="pres">
      <dgm:prSet presAssocID="{E56277A7-99CA-4D9B-9D09-C345284901D6}" presName="root2" presStyleCnt="0"/>
      <dgm:spPr/>
    </dgm:pt>
    <dgm:pt modelId="{3AFEF766-D2C2-4734-B26E-97D0B30CD56B}" type="pres">
      <dgm:prSet presAssocID="{E56277A7-99CA-4D9B-9D09-C345284901D6}" presName="LevelTwoTextNode" presStyleLbl="node2" presStyleIdx="1" presStyleCnt="4" custScaleX="147075">
        <dgm:presLayoutVars>
          <dgm:chPref val="3"/>
        </dgm:presLayoutVars>
      </dgm:prSet>
      <dgm:spPr/>
    </dgm:pt>
    <dgm:pt modelId="{8D25B8AB-071C-4595-ACFB-9F4077D1A512}" type="pres">
      <dgm:prSet presAssocID="{E56277A7-99CA-4D9B-9D09-C345284901D6}" presName="level3hierChild" presStyleCnt="0"/>
      <dgm:spPr/>
    </dgm:pt>
    <dgm:pt modelId="{FC329738-2CBF-4472-9723-14F223874076}" type="pres">
      <dgm:prSet presAssocID="{029A6DC6-B452-4386-96DE-BA77EDE9BDCC}" presName="conn2-1" presStyleLbl="parChTrans1D3" presStyleIdx="2" presStyleCnt="8"/>
      <dgm:spPr/>
    </dgm:pt>
    <dgm:pt modelId="{2E0DF3BB-FD69-4F60-9856-D2467B598997}" type="pres">
      <dgm:prSet presAssocID="{029A6DC6-B452-4386-96DE-BA77EDE9BDCC}" presName="connTx" presStyleLbl="parChTrans1D3" presStyleIdx="2" presStyleCnt="8"/>
      <dgm:spPr/>
    </dgm:pt>
    <dgm:pt modelId="{1651CA70-D65D-4A2F-BEFC-F8F2107DF95D}" type="pres">
      <dgm:prSet presAssocID="{3C540406-67BE-418A-A913-A29AAF8D844E}" presName="root2" presStyleCnt="0"/>
      <dgm:spPr/>
    </dgm:pt>
    <dgm:pt modelId="{1BB2B6E0-1FD4-46B3-9FB1-CB02F2FE4D37}" type="pres">
      <dgm:prSet presAssocID="{3C540406-67BE-418A-A913-A29AAF8D844E}" presName="LevelTwoTextNode" presStyleLbl="node3" presStyleIdx="2" presStyleCnt="8" custScaleX="432395">
        <dgm:presLayoutVars>
          <dgm:chPref val="3"/>
        </dgm:presLayoutVars>
      </dgm:prSet>
      <dgm:spPr/>
    </dgm:pt>
    <dgm:pt modelId="{8C5BE3C6-7350-4A8E-BE65-861B19775E76}" type="pres">
      <dgm:prSet presAssocID="{3C540406-67BE-418A-A913-A29AAF8D844E}" presName="level3hierChild" presStyleCnt="0"/>
      <dgm:spPr/>
    </dgm:pt>
    <dgm:pt modelId="{1F937E04-510A-4F8D-A0CA-69E2821F0F4E}" type="pres">
      <dgm:prSet presAssocID="{08604209-FB0D-4246-B102-A732A1983D3E}" presName="conn2-1" presStyleLbl="parChTrans1D3" presStyleIdx="3" presStyleCnt="8"/>
      <dgm:spPr/>
    </dgm:pt>
    <dgm:pt modelId="{1B73965B-55BE-46FC-BD96-0484E10F27CE}" type="pres">
      <dgm:prSet presAssocID="{08604209-FB0D-4246-B102-A732A1983D3E}" presName="connTx" presStyleLbl="parChTrans1D3" presStyleIdx="3" presStyleCnt="8"/>
      <dgm:spPr/>
    </dgm:pt>
    <dgm:pt modelId="{CEBC5ECE-F562-4DC5-B524-90B22568EB0B}" type="pres">
      <dgm:prSet presAssocID="{02156F76-0D43-4762-A312-C303A48E6D7A}" presName="root2" presStyleCnt="0"/>
      <dgm:spPr/>
    </dgm:pt>
    <dgm:pt modelId="{78F08991-E1C2-4244-B9E4-C8E84B9EE0EA}" type="pres">
      <dgm:prSet presAssocID="{02156F76-0D43-4762-A312-C303A48E6D7A}" presName="LevelTwoTextNode" presStyleLbl="node3" presStyleIdx="3" presStyleCnt="8" custScaleX="432395">
        <dgm:presLayoutVars>
          <dgm:chPref val="3"/>
        </dgm:presLayoutVars>
      </dgm:prSet>
      <dgm:spPr/>
    </dgm:pt>
    <dgm:pt modelId="{D0ADEF46-7A98-4B5D-956F-12C71CBA4129}" type="pres">
      <dgm:prSet presAssocID="{02156F76-0D43-4762-A312-C303A48E6D7A}" presName="level3hierChild" presStyleCnt="0"/>
      <dgm:spPr/>
    </dgm:pt>
    <dgm:pt modelId="{9A6178ED-0FAC-40FA-8586-2AD536ACC6A1}" type="pres">
      <dgm:prSet presAssocID="{663A04AA-CAD9-418A-B921-BE9659308C10}" presName="conn2-1" presStyleLbl="parChTrans1D2" presStyleIdx="2" presStyleCnt="4"/>
      <dgm:spPr/>
    </dgm:pt>
    <dgm:pt modelId="{19308686-36DB-4805-804A-F33AEEC74F8B}" type="pres">
      <dgm:prSet presAssocID="{663A04AA-CAD9-418A-B921-BE9659308C10}" presName="connTx" presStyleLbl="parChTrans1D2" presStyleIdx="2" presStyleCnt="4"/>
      <dgm:spPr/>
    </dgm:pt>
    <dgm:pt modelId="{542BF306-645A-4794-8FE6-77DB6EE6F11E}" type="pres">
      <dgm:prSet presAssocID="{281D916D-14D2-497F-A3B7-D6ACF78E70AE}" presName="root2" presStyleCnt="0"/>
      <dgm:spPr/>
    </dgm:pt>
    <dgm:pt modelId="{71255288-0814-439F-909D-74ADC50E6993}" type="pres">
      <dgm:prSet presAssocID="{281D916D-14D2-497F-A3B7-D6ACF78E70AE}" presName="LevelTwoTextNode" presStyleLbl="node2" presStyleIdx="2" presStyleCnt="4" custScaleX="147075">
        <dgm:presLayoutVars>
          <dgm:chPref val="3"/>
        </dgm:presLayoutVars>
      </dgm:prSet>
      <dgm:spPr/>
    </dgm:pt>
    <dgm:pt modelId="{4B18423C-9143-4E3D-80D1-646CB7CC536E}" type="pres">
      <dgm:prSet presAssocID="{281D916D-14D2-497F-A3B7-D6ACF78E70AE}" presName="level3hierChild" presStyleCnt="0"/>
      <dgm:spPr/>
    </dgm:pt>
    <dgm:pt modelId="{8F53DA16-CFA8-4A64-B7B2-B55C9AC4FEA9}" type="pres">
      <dgm:prSet presAssocID="{24B8DAE7-E5D0-4B6B-9117-3AA82253D218}" presName="conn2-1" presStyleLbl="parChTrans1D3" presStyleIdx="4" presStyleCnt="8"/>
      <dgm:spPr/>
    </dgm:pt>
    <dgm:pt modelId="{8BEBCC4C-B9B7-465B-BBAE-C8DA153FA731}" type="pres">
      <dgm:prSet presAssocID="{24B8DAE7-E5D0-4B6B-9117-3AA82253D218}" presName="connTx" presStyleLbl="parChTrans1D3" presStyleIdx="4" presStyleCnt="8"/>
      <dgm:spPr/>
    </dgm:pt>
    <dgm:pt modelId="{8B491D78-03CE-41FC-8B1C-7A5A57883826}" type="pres">
      <dgm:prSet presAssocID="{F5AA6252-A20D-48D0-9D2E-4C7EBC453E43}" presName="root2" presStyleCnt="0"/>
      <dgm:spPr/>
    </dgm:pt>
    <dgm:pt modelId="{5628BA18-48E7-490B-8AC4-D7FF109F1220}" type="pres">
      <dgm:prSet presAssocID="{F5AA6252-A20D-48D0-9D2E-4C7EBC453E43}" presName="LevelTwoTextNode" presStyleLbl="node3" presStyleIdx="4" presStyleCnt="8" custScaleX="432395">
        <dgm:presLayoutVars>
          <dgm:chPref val="3"/>
        </dgm:presLayoutVars>
      </dgm:prSet>
      <dgm:spPr/>
    </dgm:pt>
    <dgm:pt modelId="{99E6416D-DB7B-41D0-B626-EAE781B2C927}" type="pres">
      <dgm:prSet presAssocID="{F5AA6252-A20D-48D0-9D2E-4C7EBC453E43}" presName="level3hierChild" presStyleCnt="0"/>
      <dgm:spPr/>
    </dgm:pt>
    <dgm:pt modelId="{BD12385C-8F85-4670-9B2C-5DF347B3F807}" type="pres">
      <dgm:prSet presAssocID="{BECB9F7E-8C1D-49FD-A055-30503F81DF32}" presName="conn2-1" presStyleLbl="parChTrans1D3" presStyleIdx="5" presStyleCnt="8"/>
      <dgm:spPr/>
    </dgm:pt>
    <dgm:pt modelId="{03867D67-D6BF-4B12-8115-DE81149A3C52}" type="pres">
      <dgm:prSet presAssocID="{BECB9F7E-8C1D-49FD-A055-30503F81DF32}" presName="connTx" presStyleLbl="parChTrans1D3" presStyleIdx="5" presStyleCnt="8"/>
      <dgm:spPr/>
    </dgm:pt>
    <dgm:pt modelId="{16D4A871-DA4D-4642-9639-2B9F3EB04C6B}" type="pres">
      <dgm:prSet presAssocID="{033DAC68-A3A1-4EAA-A5D1-79E90C964140}" presName="root2" presStyleCnt="0"/>
      <dgm:spPr/>
    </dgm:pt>
    <dgm:pt modelId="{6E953D31-0925-4D06-B22C-7D719DFFEC45}" type="pres">
      <dgm:prSet presAssocID="{033DAC68-A3A1-4EAA-A5D1-79E90C964140}" presName="LevelTwoTextNode" presStyleLbl="node3" presStyleIdx="5" presStyleCnt="8" custScaleX="432395">
        <dgm:presLayoutVars>
          <dgm:chPref val="3"/>
        </dgm:presLayoutVars>
      </dgm:prSet>
      <dgm:spPr/>
    </dgm:pt>
    <dgm:pt modelId="{C68E73F7-A891-44B3-90B0-F640E1419F72}" type="pres">
      <dgm:prSet presAssocID="{033DAC68-A3A1-4EAA-A5D1-79E90C964140}" presName="level3hierChild" presStyleCnt="0"/>
      <dgm:spPr/>
    </dgm:pt>
    <dgm:pt modelId="{4A1868EB-3ADE-4D3E-9934-17239DE4A239}" type="pres">
      <dgm:prSet presAssocID="{06F0E49E-779E-49A1-B75F-ADD4BF6FB36B}" presName="conn2-1" presStyleLbl="parChTrans1D2" presStyleIdx="3" presStyleCnt="4"/>
      <dgm:spPr/>
    </dgm:pt>
    <dgm:pt modelId="{6FB71EFB-A20C-449C-959E-5E868BDDF8A2}" type="pres">
      <dgm:prSet presAssocID="{06F0E49E-779E-49A1-B75F-ADD4BF6FB36B}" presName="connTx" presStyleLbl="parChTrans1D2" presStyleIdx="3" presStyleCnt="4"/>
      <dgm:spPr/>
    </dgm:pt>
    <dgm:pt modelId="{C704D275-09DC-45E9-BAA8-92C15691B851}" type="pres">
      <dgm:prSet presAssocID="{7943A5B3-8BE3-4FC0-B50A-314278E77575}" presName="root2" presStyleCnt="0"/>
      <dgm:spPr/>
    </dgm:pt>
    <dgm:pt modelId="{6F1E7D84-13F3-419D-9B61-E68BEB1E0325}" type="pres">
      <dgm:prSet presAssocID="{7943A5B3-8BE3-4FC0-B50A-314278E77575}" presName="LevelTwoTextNode" presStyleLbl="node2" presStyleIdx="3" presStyleCnt="4" custScaleX="147075">
        <dgm:presLayoutVars>
          <dgm:chPref val="3"/>
        </dgm:presLayoutVars>
      </dgm:prSet>
      <dgm:spPr/>
    </dgm:pt>
    <dgm:pt modelId="{5D4A0F24-4A8A-46B6-858E-3A7CC6B7E183}" type="pres">
      <dgm:prSet presAssocID="{7943A5B3-8BE3-4FC0-B50A-314278E77575}" presName="level3hierChild" presStyleCnt="0"/>
      <dgm:spPr/>
    </dgm:pt>
    <dgm:pt modelId="{BE2DF0BB-E5B5-457B-9E40-C9137696D06E}" type="pres">
      <dgm:prSet presAssocID="{4E6F20C4-0988-4152-8BD6-C50A802037A5}" presName="conn2-1" presStyleLbl="parChTrans1D3" presStyleIdx="6" presStyleCnt="8"/>
      <dgm:spPr/>
    </dgm:pt>
    <dgm:pt modelId="{BDEF716C-6522-4EBC-91D7-F64480D0B828}" type="pres">
      <dgm:prSet presAssocID="{4E6F20C4-0988-4152-8BD6-C50A802037A5}" presName="connTx" presStyleLbl="parChTrans1D3" presStyleIdx="6" presStyleCnt="8"/>
      <dgm:spPr/>
    </dgm:pt>
    <dgm:pt modelId="{DCC96B10-9905-4242-9237-7C90CE849E99}" type="pres">
      <dgm:prSet presAssocID="{9641123D-0BB6-426E-9A54-FCF824DA16AC}" presName="root2" presStyleCnt="0"/>
      <dgm:spPr/>
    </dgm:pt>
    <dgm:pt modelId="{EB51D2E6-3F35-4FF1-8907-1035F8BCC577}" type="pres">
      <dgm:prSet presAssocID="{9641123D-0BB6-426E-9A54-FCF824DA16AC}" presName="LevelTwoTextNode" presStyleLbl="node3" presStyleIdx="6" presStyleCnt="8" custScaleX="432395">
        <dgm:presLayoutVars>
          <dgm:chPref val="3"/>
        </dgm:presLayoutVars>
      </dgm:prSet>
      <dgm:spPr/>
    </dgm:pt>
    <dgm:pt modelId="{9394FD8C-4CB4-4579-AC7F-E75B72C126CD}" type="pres">
      <dgm:prSet presAssocID="{9641123D-0BB6-426E-9A54-FCF824DA16AC}" presName="level3hierChild" presStyleCnt="0"/>
      <dgm:spPr/>
    </dgm:pt>
    <dgm:pt modelId="{0E8D1820-EC9B-4979-8AB9-D8092681E19E}" type="pres">
      <dgm:prSet presAssocID="{3021EB07-3052-436F-A173-E143B09B5696}" presName="conn2-1" presStyleLbl="parChTrans1D3" presStyleIdx="7" presStyleCnt="8"/>
      <dgm:spPr/>
    </dgm:pt>
    <dgm:pt modelId="{1B2C4257-298B-4E3D-A3D0-59EFCAF2513C}" type="pres">
      <dgm:prSet presAssocID="{3021EB07-3052-436F-A173-E143B09B5696}" presName="connTx" presStyleLbl="parChTrans1D3" presStyleIdx="7" presStyleCnt="8"/>
      <dgm:spPr/>
    </dgm:pt>
    <dgm:pt modelId="{2671A68D-9AFD-4D6D-8FC4-B01F2FCFEF45}" type="pres">
      <dgm:prSet presAssocID="{E1D605B2-B5F0-4649-A556-B1E72DA97257}" presName="root2" presStyleCnt="0"/>
      <dgm:spPr/>
    </dgm:pt>
    <dgm:pt modelId="{650A138D-99B3-4542-AF8E-3EFCD769BF06}" type="pres">
      <dgm:prSet presAssocID="{E1D605B2-B5F0-4649-A556-B1E72DA97257}" presName="LevelTwoTextNode" presStyleLbl="node3" presStyleIdx="7" presStyleCnt="8" custScaleX="432395">
        <dgm:presLayoutVars>
          <dgm:chPref val="3"/>
        </dgm:presLayoutVars>
      </dgm:prSet>
      <dgm:spPr/>
    </dgm:pt>
    <dgm:pt modelId="{B5EC8F17-3806-4C3E-8BF3-9F38750FB36F}" type="pres">
      <dgm:prSet presAssocID="{E1D605B2-B5F0-4649-A556-B1E72DA97257}" presName="level3hierChild" presStyleCnt="0"/>
      <dgm:spPr/>
    </dgm:pt>
  </dgm:ptLst>
  <dgm:cxnLst>
    <dgm:cxn modelId="{21F4C308-195C-4792-BDAC-0E1028EE5EC2}" type="presOf" srcId="{08604209-FB0D-4246-B102-A732A1983D3E}" destId="{1F937E04-510A-4F8D-A0CA-69E2821F0F4E}" srcOrd="0" destOrd="0" presId="urn:microsoft.com/office/officeart/2008/layout/HorizontalMultiLevelHierarchy"/>
    <dgm:cxn modelId="{36A14D0B-0957-485F-8327-64D761962732}" srcId="{281D916D-14D2-497F-A3B7-D6ACF78E70AE}" destId="{033DAC68-A3A1-4EAA-A5D1-79E90C964140}" srcOrd="1" destOrd="0" parTransId="{BECB9F7E-8C1D-49FD-A055-30503F81DF32}" sibTransId="{2363840A-3742-4C0B-AAB3-3283E7D42A48}"/>
    <dgm:cxn modelId="{D3E18D0E-E99C-4FF2-9E88-AE446108CCCD}" type="presOf" srcId="{F5AA6252-A20D-48D0-9D2E-4C7EBC453E43}" destId="{5628BA18-48E7-490B-8AC4-D7FF109F1220}" srcOrd="0" destOrd="0" presId="urn:microsoft.com/office/officeart/2008/layout/HorizontalMultiLevelHierarchy"/>
    <dgm:cxn modelId="{3211F60E-77C9-4C0F-8BF0-65CE520C8AC9}" type="presOf" srcId="{281D916D-14D2-497F-A3B7-D6ACF78E70AE}" destId="{71255288-0814-439F-909D-74ADC50E6993}" srcOrd="0" destOrd="0" presId="urn:microsoft.com/office/officeart/2008/layout/HorizontalMultiLevelHierarchy"/>
    <dgm:cxn modelId="{4C64F411-5B9A-467B-9964-A42D8C5B1CB0}" type="presOf" srcId="{E1D605B2-B5F0-4649-A556-B1E72DA97257}" destId="{650A138D-99B3-4542-AF8E-3EFCD769BF06}" srcOrd="0" destOrd="0" presId="urn:microsoft.com/office/officeart/2008/layout/HorizontalMultiLevelHierarchy"/>
    <dgm:cxn modelId="{E3026326-538B-4B40-8491-FA914530909F}" srcId="{213171BE-461F-4D3E-AA56-DB1341ABB4C3}" destId="{A8549A0C-72F1-4402-AF73-FD69524DF9CF}" srcOrd="1" destOrd="0" parTransId="{60C22831-DD49-44F1-8EF4-9F785FA2FA4A}" sibTransId="{B15CEBA0-686A-46AF-A0D7-D57D3BD411C5}"/>
    <dgm:cxn modelId="{6FA93738-9CE3-46DD-9C74-CD86376843FC}" type="presOf" srcId="{663A04AA-CAD9-418A-B921-BE9659308C10}" destId="{19308686-36DB-4805-804A-F33AEEC74F8B}" srcOrd="1" destOrd="0" presId="urn:microsoft.com/office/officeart/2008/layout/HorizontalMultiLevelHierarchy"/>
    <dgm:cxn modelId="{2EC6C139-1E90-49A3-B829-4D8DB55EB76F}" type="presOf" srcId="{DEDF622B-0BCE-4381-A89D-D0C7EFAB9740}" destId="{D16C6B7F-8329-49E7-977D-89AFC50DE50C}" srcOrd="0" destOrd="0" presId="urn:microsoft.com/office/officeart/2008/layout/HorizontalMultiLevelHierarchy"/>
    <dgm:cxn modelId="{D9B7043C-8378-4397-837C-BD2CBA89E98D}" srcId="{1E397CA8-8E19-4CDD-A649-A308B766BFFC}" destId="{213171BE-461F-4D3E-AA56-DB1341ABB4C3}" srcOrd="0" destOrd="0" parTransId="{ACE0FADA-EC2D-4505-B881-78983B1530B0}" sibTransId="{2507D02A-E443-43A3-BB2C-D0DF51CD5BFA}"/>
    <dgm:cxn modelId="{A699723E-42F3-44EC-86D9-7623C7D031A0}" type="presOf" srcId="{663A04AA-CAD9-418A-B921-BE9659308C10}" destId="{9A6178ED-0FAC-40FA-8586-2AD536ACC6A1}" srcOrd="0" destOrd="0" presId="urn:microsoft.com/office/officeart/2008/layout/HorizontalMultiLevelHierarchy"/>
    <dgm:cxn modelId="{06DFA05C-DED7-4FAB-A2F0-CB2A313AAE48}" srcId="{7943A5B3-8BE3-4FC0-B50A-314278E77575}" destId="{9641123D-0BB6-426E-9A54-FCF824DA16AC}" srcOrd="0" destOrd="0" parTransId="{4E6F20C4-0988-4152-8BD6-C50A802037A5}" sibTransId="{2CD53657-C3A5-4E0B-8913-29165AAF9CBC}"/>
    <dgm:cxn modelId="{D06D4A60-21F6-45C7-9CF7-3B0CFC20E839}" type="presOf" srcId="{4E6F20C4-0988-4152-8BD6-C50A802037A5}" destId="{BE2DF0BB-E5B5-457B-9E40-C9137696D06E}" srcOrd="0" destOrd="0" presId="urn:microsoft.com/office/officeart/2008/layout/HorizontalMultiLevelHierarchy"/>
    <dgm:cxn modelId="{C2F8A060-6937-4CBB-AA3B-020BDF1BE038}" type="presOf" srcId="{213171BE-461F-4D3E-AA56-DB1341ABB4C3}" destId="{4884BEE9-4AF2-4D0A-B774-C9FA2A29C191}" srcOrd="0" destOrd="0" presId="urn:microsoft.com/office/officeart/2008/layout/HorizontalMultiLevelHierarchy"/>
    <dgm:cxn modelId="{DFD5E760-6D57-46ED-8910-4ADA7B749210}" type="presOf" srcId="{9641123D-0BB6-426E-9A54-FCF824DA16AC}" destId="{EB51D2E6-3F35-4FF1-8907-1035F8BCC577}" srcOrd="0" destOrd="0" presId="urn:microsoft.com/office/officeart/2008/layout/HorizontalMultiLevelHierarchy"/>
    <dgm:cxn modelId="{25951C44-4BC5-44E6-BD52-0C1E01F3A979}" srcId="{7943A5B3-8BE3-4FC0-B50A-314278E77575}" destId="{E1D605B2-B5F0-4649-A556-B1E72DA97257}" srcOrd="1" destOrd="0" parTransId="{3021EB07-3052-436F-A173-E143B09B5696}" sibTransId="{A3F38A7E-24F4-4277-9BA8-AB1C45F6FF3F}"/>
    <dgm:cxn modelId="{261CE446-7FC7-499D-80C3-EE02BDD2CBFD}" type="presOf" srcId="{DEDF622B-0BCE-4381-A89D-D0C7EFAB9740}" destId="{00E9D8BA-912E-45C6-9EB1-334743AF1869}" srcOrd="1" destOrd="0" presId="urn:microsoft.com/office/officeart/2008/layout/HorizontalMultiLevelHierarchy"/>
    <dgm:cxn modelId="{46BB2F67-123C-4673-8EB2-0DE423C7DF7D}" type="presOf" srcId="{B1A482F8-C442-49C9-9125-174D6EA2CD6D}" destId="{742EB52F-44C9-4922-959D-5E5D24D48C38}" srcOrd="0" destOrd="0" presId="urn:microsoft.com/office/officeart/2008/layout/HorizontalMultiLevelHierarchy"/>
    <dgm:cxn modelId="{AD966E68-25E5-4D78-A1C5-2041EB436012}" type="presOf" srcId="{029A6DC6-B452-4386-96DE-BA77EDE9BDCC}" destId="{FC329738-2CBF-4472-9723-14F223874076}" srcOrd="0" destOrd="0" presId="urn:microsoft.com/office/officeart/2008/layout/HorizontalMultiLevelHierarchy"/>
    <dgm:cxn modelId="{C430116B-0972-4820-A691-A559EC27148D}" type="presOf" srcId="{BECB9F7E-8C1D-49FD-A055-30503F81DF32}" destId="{BD12385C-8F85-4670-9B2C-5DF347B3F807}" srcOrd="0" destOrd="0" presId="urn:microsoft.com/office/officeart/2008/layout/HorizontalMultiLevelHierarchy"/>
    <dgm:cxn modelId="{D0336271-79A9-47BB-B833-E6F4715CE470}" type="presOf" srcId="{BECB9F7E-8C1D-49FD-A055-30503F81DF32}" destId="{03867D67-D6BF-4B12-8115-DE81149A3C52}" srcOrd="1" destOrd="0" presId="urn:microsoft.com/office/officeart/2008/layout/HorizontalMultiLevelHierarchy"/>
    <dgm:cxn modelId="{C310EE77-93AE-4B60-9F96-0E3B03168C46}" type="presOf" srcId="{7943A5B3-8BE3-4FC0-B50A-314278E77575}" destId="{6F1E7D84-13F3-419D-9B61-E68BEB1E0325}" srcOrd="0" destOrd="0" presId="urn:microsoft.com/office/officeart/2008/layout/HorizontalMultiLevelHierarchy"/>
    <dgm:cxn modelId="{97218981-414D-4C09-8D8C-DDF663192507}" srcId="{E56277A7-99CA-4D9B-9D09-C345284901D6}" destId="{3C540406-67BE-418A-A913-A29AAF8D844E}" srcOrd="0" destOrd="0" parTransId="{029A6DC6-B452-4386-96DE-BA77EDE9BDCC}" sibTransId="{B6B7A35F-4B32-406F-942C-EA85FE70BCFA}"/>
    <dgm:cxn modelId="{09043785-746C-43A0-BC19-4ACA06E1DFB1}" type="presOf" srcId="{ACE0FADA-EC2D-4505-B881-78983B1530B0}" destId="{62826A9A-B109-4318-A40A-CCD867285A83}" srcOrd="0" destOrd="0" presId="urn:microsoft.com/office/officeart/2008/layout/HorizontalMultiLevelHierarchy"/>
    <dgm:cxn modelId="{D73C618A-3078-434F-BE7F-B1B1C336ADB6}" type="presOf" srcId="{60C22831-DD49-44F1-8EF4-9F785FA2FA4A}" destId="{5C7F4284-9F27-46D7-B03A-EE8DABF46F04}" srcOrd="1" destOrd="0" presId="urn:microsoft.com/office/officeart/2008/layout/HorizontalMultiLevelHierarchy"/>
    <dgm:cxn modelId="{38F01299-6A5F-486A-B2D7-405295B510E3}" type="presOf" srcId="{029A6DC6-B452-4386-96DE-BA77EDE9BDCC}" destId="{2E0DF3BB-FD69-4F60-9856-D2467B598997}" srcOrd="1" destOrd="0" presId="urn:microsoft.com/office/officeart/2008/layout/HorizontalMultiLevelHierarchy"/>
    <dgm:cxn modelId="{7A2CCF9C-5D78-4FBF-85EF-89AA3C2FCE76}" type="presOf" srcId="{24B8DAE7-E5D0-4B6B-9117-3AA82253D218}" destId="{8F53DA16-CFA8-4A64-B7B2-B55C9AC4FEA9}" srcOrd="0" destOrd="0" presId="urn:microsoft.com/office/officeart/2008/layout/HorizontalMultiLevelHierarchy"/>
    <dgm:cxn modelId="{09C209A0-3943-45E1-AF14-8EABF97C4180}" type="presOf" srcId="{24B8DAE7-E5D0-4B6B-9117-3AA82253D218}" destId="{8BEBCC4C-B9B7-465B-BBAE-C8DA153FA731}" srcOrd="1" destOrd="0" presId="urn:microsoft.com/office/officeart/2008/layout/HorizontalMultiLevelHierarchy"/>
    <dgm:cxn modelId="{330D93A6-E904-4BC6-B40C-DA20FF50441B}" type="presOf" srcId="{3021EB07-3052-436F-A173-E143B09B5696}" destId="{1B2C4257-298B-4E3D-A3D0-59EFCAF2513C}" srcOrd="1" destOrd="0" presId="urn:microsoft.com/office/officeart/2008/layout/HorizontalMultiLevelHierarchy"/>
    <dgm:cxn modelId="{7CC8C3A8-8E83-4E6A-A2E7-403272E25F27}" type="presOf" srcId="{02156F76-0D43-4762-A312-C303A48E6D7A}" destId="{78F08991-E1C2-4244-B9E4-C8E84B9EE0EA}" srcOrd="0" destOrd="0" presId="urn:microsoft.com/office/officeart/2008/layout/HorizontalMultiLevelHierarchy"/>
    <dgm:cxn modelId="{3CD056B0-7321-444E-AACC-2642D8BE6A15}" type="presOf" srcId="{08604209-FB0D-4246-B102-A732A1983D3E}" destId="{1B73965B-55BE-46FC-BD96-0484E10F27CE}" srcOrd="1" destOrd="0" presId="urn:microsoft.com/office/officeart/2008/layout/HorizontalMultiLevelHierarchy"/>
    <dgm:cxn modelId="{3F3DF9B2-90C8-4644-8FFC-012D567623A1}" type="presOf" srcId="{3C540406-67BE-418A-A913-A29AAF8D844E}" destId="{1BB2B6E0-1FD4-46B3-9FB1-CB02F2FE4D37}" srcOrd="0" destOrd="0" presId="urn:microsoft.com/office/officeart/2008/layout/HorizontalMultiLevelHierarchy"/>
    <dgm:cxn modelId="{AB0998BD-4848-4A5B-9577-9E04C3341EE8}" type="presOf" srcId="{06F0E49E-779E-49A1-B75F-ADD4BF6FB36B}" destId="{4A1868EB-3ADE-4D3E-9934-17239DE4A239}" srcOrd="0" destOrd="0" presId="urn:microsoft.com/office/officeart/2008/layout/HorizontalMultiLevelHierarchy"/>
    <dgm:cxn modelId="{CAC5EBBD-D8A7-4F6B-ADE5-4FF9D99361E6}" type="presOf" srcId="{4E6F20C4-0988-4152-8BD6-C50A802037A5}" destId="{BDEF716C-6522-4EBC-91D7-F64480D0B828}" srcOrd="1" destOrd="0" presId="urn:microsoft.com/office/officeart/2008/layout/HorizontalMultiLevelHierarchy"/>
    <dgm:cxn modelId="{078E5ABF-0BE6-4142-954B-9E231A2100B4}" type="presOf" srcId="{60C22831-DD49-44F1-8EF4-9F785FA2FA4A}" destId="{CBA2BE4F-92EB-45E9-BD9E-9F4B3ADCE7A6}" srcOrd="0" destOrd="0" presId="urn:microsoft.com/office/officeart/2008/layout/HorizontalMultiLevelHierarchy"/>
    <dgm:cxn modelId="{BB0DD0C7-ECC9-46DA-8976-4CA67EDC39C4}" srcId="{1E397CA8-8E19-4CDD-A649-A308B766BFFC}" destId="{E56277A7-99CA-4D9B-9D09-C345284901D6}" srcOrd="1" destOrd="0" parTransId="{B1A482F8-C442-49C9-9125-174D6EA2CD6D}" sibTransId="{42BD2B0E-03DD-4BDD-8493-EAF129E662F0}"/>
    <dgm:cxn modelId="{EB7226CA-B719-402D-A082-2C57D4139727}" srcId="{217404ED-E3F7-4CA6-9D36-9642EA337335}" destId="{1E397CA8-8E19-4CDD-A649-A308B766BFFC}" srcOrd="0" destOrd="0" parTransId="{3B6024DD-97CE-4695-8735-6166BBC4EA77}" sibTransId="{8E5AF798-CF49-4CF6-9F9A-AFD1FF72FF1D}"/>
    <dgm:cxn modelId="{FCC51CCC-0454-4035-A33B-0BF268D0AC67}" type="presOf" srcId="{033DAC68-A3A1-4EAA-A5D1-79E90C964140}" destId="{6E953D31-0925-4D06-B22C-7D719DFFEC45}" srcOrd="0" destOrd="0" presId="urn:microsoft.com/office/officeart/2008/layout/HorizontalMultiLevelHierarchy"/>
    <dgm:cxn modelId="{D0C4FCD1-D9F1-4266-8BCF-E20F560F322B}" type="presOf" srcId="{4F65C670-C4FB-4238-8FD0-F3C50D20300A}" destId="{32090CD6-6A44-4CE5-80E5-EEEEC5E865C3}" srcOrd="0" destOrd="0" presId="urn:microsoft.com/office/officeart/2008/layout/HorizontalMultiLevelHierarchy"/>
    <dgm:cxn modelId="{59494ED3-29D9-4923-BB67-1C43C5BE7C1E}" type="presOf" srcId="{217404ED-E3F7-4CA6-9D36-9642EA337335}" destId="{D5B20B8A-6494-4A4D-86E1-A3B42650D095}" srcOrd="0" destOrd="0" presId="urn:microsoft.com/office/officeart/2008/layout/HorizontalMultiLevelHierarchy"/>
    <dgm:cxn modelId="{420815D5-2ECB-4C59-A2F6-129CA2BE755F}" srcId="{213171BE-461F-4D3E-AA56-DB1341ABB4C3}" destId="{4F65C670-C4FB-4238-8FD0-F3C50D20300A}" srcOrd="0" destOrd="0" parTransId="{DEDF622B-0BCE-4381-A89D-D0C7EFAB9740}" sibTransId="{EB0E3E2F-E4E6-4FC7-95D6-1382189822E3}"/>
    <dgm:cxn modelId="{FFAA56D6-C668-422F-B6B0-662A607FD753}" type="presOf" srcId="{B1A482F8-C442-49C9-9125-174D6EA2CD6D}" destId="{56536D0D-C46F-4483-A149-AF9227668DCF}" srcOrd="1" destOrd="0" presId="urn:microsoft.com/office/officeart/2008/layout/HorizontalMultiLevelHierarchy"/>
    <dgm:cxn modelId="{DD96CED6-C3D9-4AE4-BC4F-D4AEC5FE74A6}" type="presOf" srcId="{A8549A0C-72F1-4402-AF73-FD69524DF9CF}" destId="{30A22206-CFBE-4743-ABFC-D92F89AA453E}" srcOrd="0" destOrd="0" presId="urn:microsoft.com/office/officeart/2008/layout/HorizontalMultiLevelHierarchy"/>
    <dgm:cxn modelId="{BECE98D7-EE70-41C1-BD5C-428BD816F7A2}" type="presOf" srcId="{3021EB07-3052-436F-A173-E143B09B5696}" destId="{0E8D1820-EC9B-4979-8AB9-D8092681E19E}" srcOrd="0" destOrd="0" presId="urn:microsoft.com/office/officeart/2008/layout/HorizontalMultiLevelHierarchy"/>
    <dgm:cxn modelId="{308E46D8-D34C-4C38-B1AA-A97A18829DB2}" srcId="{281D916D-14D2-497F-A3B7-D6ACF78E70AE}" destId="{F5AA6252-A20D-48D0-9D2E-4C7EBC453E43}" srcOrd="0" destOrd="0" parTransId="{24B8DAE7-E5D0-4B6B-9117-3AA82253D218}" sibTransId="{8F0C5CBE-6C93-4062-9361-CB2F8C3A9DBC}"/>
    <dgm:cxn modelId="{F72F8DDC-0FCA-4219-B7AF-F6BF83A0FD73}" type="presOf" srcId="{ACE0FADA-EC2D-4505-B881-78983B1530B0}" destId="{12EA9E06-7E71-4EC1-90A4-E0F72F6D1E16}" srcOrd="1" destOrd="0" presId="urn:microsoft.com/office/officeart/2008/layout/HorizontalMultiLevelHierarchy"/>
    <dgm:cxn modelId="{B55B78E2-3BF0-4F28-889D-6F04B23C70C0}" srcId="{E56277A7-99CA-4D9B-9D09-C345284901D6}" destId="{02156F76-0D43-4762-A312-C303A48E6D7A}" srcOrd="1" destOrd="0" parTransId="{08604209-FB0D-4246-B102-A732A1983D3E}" sibTransId="{170E0EC3-0C3D-4C36-9D8F-9A3D99FFA24A}"/>
    <dgm:cxn modelId="{2B028FE2-1200-4E80-AA11-5099EE461B8C}" type="presOf" srcId="{06F0E49E-779E-49A1-B75F-ADD4BF6FB36B}" destId="{6FB71EFB-A20C-449C-959E-5E868BDDF8A2}" srcOrd="1" destOrd="0" presId="urn:microsoft.com/office/officeart/2008/layout/HorizontalMultiLevelHierarchy"/>
    <dgm:cxn modelId="{EBBA1FE3-4B10-4C5D-A1AB-CF694552CD57}" srcId="{1E397CA8-8E19-4CDD-A649-A308B766BFFC}" destId="{7943A5B3-8BE3-4FC0-B50A-314278E77575}" srcOrd="3" destOrd="0" parTransId="{06F0E49E-779E-49A1-B75F-ADD4BF6FB36B}" sibTransId="{F641F54B-F6A9-4F3A-BD42-149B7C471A79}"/>
    <dgm:cxn modelId="{7B335FEE-D77F-42A0-B42A-3EBA06A5C7FD}" srcId="{1E397CA8-8E19-4CDD-A649-A308B766BFFC}" destId="{281D916D-14D2-497F-A3B7-D6ACF78E70AE}" srcOrd="2" destOrd="0" parTransId="{663A04AA-CAD9-418A-B921-BE9659308C10}" sibTransId="{869BC6F4-91F2-4F0A-AC74-BE908AD42286}"/>
    <dgm:cxn modelId="{497E33F0-5929-4E4C-87B5-278EDDEF24F2}" type="presOf" srcId="{1E397CA8-8E19-4CDD-A649-A308B766BFFC}" destId="{4393EB78-450F-4CC4-BB15-409548BF8E60}" srcOrd="0" destOrd="0" presId="urn:microsoft.com/office/officeart/2008/layout/HorizontalMultiLevelHierarchy"/>
    <dgm:cxn modelId="{6220C0FB-2120-40EC-B7C6-D027E04B3D11}" type="presOf" srcId="{E56277A7-99CA-4D9B-9D09-C345284901D6}" destId="{3AFEF766-D2C2-4734-B26E-97D0B30CD56B}" srcOrd="0" destOrd="0" presId="urn:microsoft.com/office/officeart/2008/layout/HorizontalMultiLevelHierarchy"/>
    <dgm:cxn modelId="{BBA62031-9FE4-4DE1-88C9-59A122742B5C}" type="presParOf" srcId="{D5B20B8A-6494-4A4D-86E1-A3B42650D095}" destId="{15FB9C23-7090-4144-B59C-E81E68A67F24}" srcOrd="0" destOrd="0" presId="urn:microsoft.com/office/officeart/2008/layout/HorizontalMultiLevelHierarchy"/>
    <dgm:cxn modelId="{1E41AE58-F6EB-4F95-BDBC-9CD33A165C0C}" type="presParOf" srcId="{15FB9C23-7090-4144-B59C-E81E68A67F24}" destId="{4393EB78-450F-4CC4-BB15-409548BF8E60}" srcOrd="0" destOrd="0" presId="urn:microsoft.com/office/officeart/2008/layout/HorizontalMultiLevelHierarchy"/>
    <dgm:cxn modelId="{2D113F1B-D942-42F6-82F4-AFB34D77ED5A}" type="presParOf" srcId="{15FB9C23-7090-4144-B59C-E81E68A67F24}" destId="{6A5B0CB4-49B2-4918-8126-9FE9DCF4C935}" srcOrd="1" destOrd="0" presId="urn:microsoft.com/office/officeart/2008/layout/HorizontalMultiLevelHierarchy"/>
    <dgm:cxn modelId="{2EBABFF7-5C99-4150-9E7B-0E426E35127E}" type="presParOf" srcId="{6A5B0CB4-49B2-4918-8126-9FE9DCF4C935}" destId="{62826A9A-B109-4318-A40A-CCD867285A83}" srcOrd="0" destOrd="0" presId="urn:microsoft.com/office/officeart/2008/layout/HorizontalMultiLevelHierarchy"/>
    <dgm:cxn modelId="{C9974E4D-1E10-43C3-B9B7-D30B56C0C9A9}" type="presParOf" srcId="{62826A9A-B109-4318-A40A-CCD867285A83}" destId="{12EA9E06-7E71-4EC1-90A4-E0F72F6D1E16}" srcOrd="0" destOrd="0" presId="urn:microsoft.com/office/officeart/2008/layout/HorizontalMultiLevelHierarchy"/>
    <dgm:cxn modelId="{32035042-0EA7-40E5-841C-386F7F005821}" type="presParOf" srcId="{6A5B0CB4-49B2-4918-8126-9FE9DCF4C935}" destId="{C1842EF5-618F-441D-A0D2-44BEDC582A1C}" srcOrd="1" destOrd="0" presId="urn:microsoft.com/office/officeart/2008/layout/HorizontalMultiLevelHierarchy"/>
    <dgm:cxn modelId="{2C5336DD-384D-40FC-8105-49F1D12CAF7D}" type="presParOf" srcId="{C1842EF5-618F-441D-A0D2-44BEDC582A1C}" destId="{4884BEE9-4AF2-4D0A-B774-C9FA2A29C191}" srcOrd="0" destOrd="0" presId="urn:microsoft.com/office/officeart/2008/layout/HorizontalMultiLevelHierarchy"/>
    <dgm:cxn modelId="{6AFF6B03-6298-4CE2-A741-AA83943A4C72}" type="presParOf" srcId="{C1842EF5-618F-441D-A0D2-44BEDC582A1C}" destId="{DFDFBEF8-3141-4D37-ABBF-25B46FDB1ED0}" srcOrd="1" destOrd="0" presId="urn:microsoft.com/office/officeart/2008/layout/HorizontalMultiLevelHierarchy"/>
    <dgm:cxn modelId="{6D98914E-A4F4-4A1B-B8ED-8E5E49504731}" type="presParOf" srcId="{DFDFBEF8-3141-4D37-ABBF-25B46FDB1ED0}" destId="{D16C6B7F-8329-49E7-977D-89AFC50DE50C}" srcOrd="0" destOrd="0" presId="urn:microsoft.com/office/officeart/2008/layout/HorizontalMultiLevelHierarchy"/>
    <dgm:cxn modelId="{5C21894A-A6BD-46B7-B218-6137259ACC6A}" type="presParOf" srcId="{D16C6B7F-8329-49E7-977D-89AFC50DE50C}" destId="{00E9D8BA-912E-45C6-9EB1-334743AF1869}" srcOrd="0" destOrd="0" presId="urn:microsoft.com/office/officeart/2008/layout/HorizontalMultiLevelHierarchy"/>
    <dgm:cxn modelId="{4F29C81A-4FE1-411F-B202-8C781BA3AEFD}" type="presParOf" srcId="{DFDFBEF8-3141-4D37-ABBF-25B46FDB1ED0}" destId="{593AFF5D-FB7C-4947-8A46-A395CC731858}" srcOrd="1" destOrd="0" presId="urn:microsoft.com/office/officeart/2008/layout/HorizontalMultiLevelHierarchy"/>
    <dgm:cxn modelId="{2B7264C7-3BDC-4DE7-B6EA-57A913F31F27}" type="presParOf" srcId="{593AFF5D-FB7C-4947-8A46-A395CC731858}" destId="{32090CD6-6A44-4CE5-80E5-EEEEC5E865C3}" srcOrd="0" destOrd="0" presId="urn:microsoft.com/office/officeart/2008/layout/HorizontalMultiLevelHierarchy"/>
    <dgm:cxn modelId="{21598427-C6B7-4D2E-9921-19DA27DB3D95}" type="presParOf" srcId="{593AFF5D-FB7C-4947-8A46-A395CC731858}" destId="{EC9F2D1D-3217-400D-B88D-71AD82233C23}" srcOrd="1" destOrd="0" presId="urn:microsoft.com/office/officeart/2008/layout/HorizontalMultiLevelHierarchy"/>
    <dgm:cxn modelId="{EE46708F-AC2D-48CD-B20E-03E902A5F5F7}" type="presParOf" srcId="{DFDFBEF8-3141-4D37-ABBF-25B46FDB1ED0}" destId="{CBA2BE4F-92EB-45E9-BD9E-9F4B3ADCE7A6}" srcOrd="2" destOrd="0" presId="urn:microsoft.com/office/officeart/2008/layout/HorizontalMultiLevelHierarchy"/>
    <dgm:cxn modelId="{D0E87F2B-4A1B-44E6-8437-3B7EB36E723A}" type="presParOf" srcId="{CBA2BE4F-92EB-45E9-BD9E-9F4B3ADCE7A6}" destId="{5C7F4284-9F27-46D7-B03A-EE8DABF46F04}" srcOrd="0" destOrd="0" presId="urn:microsoft.com/office/officeart/2008/layout/HorizontalMultiLevelHierarchy"/>
    <dgm:cxn modelId="{05D2E504-83EF-4590-93A3-09EFFA8FD170}" type="presParOf" srcId="{DFDFBEF8-3141-4D37-ABBF-25B46FDB1ED0}" destId="{B6C642CC-3DC8-430F-9CC2-65CE1EBC826C}" srcOrd="3" destOrd="0" presId="urn:microsoft.com/office/officeart/2008/layout/HorizontalMultiLevelHierarchy"/>
    <dgm:cxn modelId="{7C195771-E43F-4309-96D1-193E7117DC17}" type="presParOf" srcId="{B6C642CC-3DC8-430F-9CC2-65CE1EBC826C}" destId="{30A22206-CFBE-4743-ABFC-D92F89AA453E}" srcOrd="0" destOrd="0" presId="urn:microsoft.com/office/officeart/2008/layout/HorizontalMultiLevelHierarchy"/>
    <dgm:cxn modelId="{E4B31DC1-93D7-40B9-A440-BBC3D0DBA310}" type="presParOf" srcId="{B6C642CC-3DC8-430F-9CC2-65CE1EBC826C}" destId="{35DE3244-53EA-4927-9448-C95325AD7B3A}" srcOrd="1" destOrd="0" presId="urn:microsoft.com/office/officeart/2008/layout/HorizontalMultiLevelHierarchy"/>
    <dgm:cxn modelId="{E952915F-3156-464D-85B8-1C6F66701695}" type="presParOf" srcId="{6A5B0CB4-49B2-4918-8126-9FE9DCF4C935}" destId="{742EB52F-44C9-4922-959D-5E5D24D48C38}" srcOrd="2" destOrd="0" presId="urn:microsoft.com/office/officeart/2008/layout/HorizontalMultiLevelHierarchy"/>
    <dgm:cxn modelId="{2FB33D23-4DFC-46E5-A900-3BD208B76409}" type="presParOf" srcId="{742EB52F-44C9-4922-959D-5E5D24D48C38}" destId="{56536D0D-C46F-4483-A149-AF9227668DCF}" srcOrd="0" destOrd="0" presId="urn:microsoft.com/office/officeart/2008/layout/HorizontalMultiLevelHierarchy"/>
    <dgm:cxn modelId="{A1B42644-8395-4539-9286-2A3B23044DDD}" type="presParOf" srcId="{6A5B0CB4-49B2-4918-8126-9FE9DCF4C935}" destId="{DE1E0F3C-5ABA-4BB6-B706-4E16AAEC29FD}" srcOrd="3" destOrd="0" presId="urn:microsoft.com/office/officeart/2008/layout/HorizontalMultiLevelHierarchy"/>
    <dgm:cxn modelId="{317738B2-BFDE-4078-83A7-C3180E57F1DB}" type="presParOf" srcId="{DE1E0F3C-5ABA-4BB6-B706-4E16AAEC29FD}" destId="{3AFEF766-D2C2-4734-B26E-97D0B30CD56B}" srcOrd="0" destOrd="0" presId="urn:microsoft.com/office/officeart/2008/layout/HorizontalMultiLevelHierarchy"/>
    <dgm:cxn modelId="{CE5901FA-67A3-4B83-86A6-3260AD5CAEE5}" type="presParOf" srcId="{DE1E0F3C-5ABA-4BB6-B706-4E16AAEC29FD}" destId="{8D25B8AB-071C-4595-ACFB-9F4077D1A512}" srcOrd="1" destOrd="0" presId="urn:microsoft.com/office/officeart/2008/layout/HorizontalMultiLevelHierarchy"/>
    <dgm:cxn modelId="{AD9A77D1-5C71-4111-8CC5-D22DC8406274}" type="presParOf" srcId="{8D25B8AB-071C-4595-ACFB-9F4077D1A512}" destId="{FC329738-2CBF-4472-9723-14F223874076}" srcOrd="0" destOrd="0" presId="urn:microsoft.com/office/officeart/2008/layout/HorizontalMultiLevelHierarchy"/>
    <dgm:cxn modelId="{0C006C34-51CE-4587-9F08-DE9F2FBE97CB}" type="presParOf" srcId="{FC329738-2CBF-4472-9723-14F223874076}" destId="{2E0DF3BB-FD69-4F60-9856-D2467B598997}" srcOrd="0" destOrd="0" presId="urn:microsoft.com/office/officeart/2008/layout/HorizontalMultiLevelHierarchy"/>
    <dgm:cxn modelId="{47E2F5B0-4D77-4FDD-A393-9E50CABAEEBF}" type="presParOf" srcId="{8D25B8AB-071C-4595-ACFB-9F4077D1A512}" destId="{1651CA70-D65D-4A2F-BEFC-F8F2107DF95D}" srcOrd="1" destOrd="0" presId="urn:microsoft.com/office/officeart/2008/layout/HorizontalMultiLevelHierarchy"/>
    <dgm:cxn modelId="{D5D9E487-91B3-4211-8412-19E3A08FD190}" type="presParOf" srcId="{1651CA70-D65D-4A2F-BEFC-F8F2107DF95D}" destId="{1BB2B6E0-1FD4-46B3-9FB1-CB02F2FE4D37}" srcOrd="0" destOrd="0" presId="urn:microsoft.com/office/officeart/2008/layout/HorizontalMultiLevelHierarchy"/>
    <dgm:cxn modelId="{77945D34-3427-4757-A856-451851BFAA36}" type="presParOf" srcId="{1651CA70-D65D-4A2F-BEFC-F8F2107DF95D}" destId="{8C5BE3C6-7350-4A8E-BE65-861B19775E76}" srcOrd="1" destOrd="0" presId="urn:microsoft.com/office/officeart/2008/layout/HorizontalMultiLevelHierarchy"/>
    <dgm:cxn modelId="{A75091B9-2288-4FC1-A355-00108CBED408}" type="presParOf" srcId="{8D25B8AB-071C-4595-ACFB-9F4077D1A512}" destId="{1F937E04-510A-4F8D-A0CA-69E2821F0F4E}" srcOrd="2" destOrd="0" presId="urn:microsoft.com/office/officeart/2008/layout/HorizontalMultiLevelHierarchy"/>
    <dgm:cxn modelId="{9299C074-5619-4459-92EF-9A75A9472455}" type="presParOf" srcId="{1F937E04-510A-4F8D-A0CA-69E2821F0F4E}" destId="{1B73965B-55BE-46FC-BD96-0484E10F27CE}" srcOrd="0" destOrd="0" presId="urn:microsoft.com/office/officeart/2008/layout/HorizontalMultiLevelHierarchy"/>
    <dgm:cxn modelId="{F53CA06E-23EA-4D8F-8ECE-CFD8DBFE061B}" type="presParOf" srcId="{8D25B8AB-071C-4595-ACFB-9F4077D1A512}" destId="{CEBC5ECE-F562-4DC5-B524-90B22568EB0B}" srcOrd="3" destOrd="0" presId="urn:microsoft.com/office/officeart/2008/layout/HorizontalMultiLevelHierarchy"/>
    <dgm:cxn modelId="{A254355D-BF1E-46F0-BF90-AC17D9DF91B6}" type="presParOf" srcId="{CEBC5ECE-F562-4DC5-B524-90B22568EB0B}" destId="{78F08991-E1C2-4244-B9E4-C8E84B9EE0EA}" srcOrd="0" destOrd="0" presId="urn:microsoft.com/office/officeart/2008/layout/HorizontalMultiLevelHierarchy"/>
    <dgm:cxn modelId="{0F3D1812-FA76-449F-B160-F129E0E13407}" type="presParOf" srcId="{CEBC5ECE-F562-4DC5-B524-90B22568EB0B}" destId="{D0ADEF46-7A98-4B5D-956F-12C71CBA4129}" srcOrd="1" destOrd="0" presId="urn:microsoft.com/office/officeart/2008/layout/HorizontalMultiLevelHierarchy"/>
    <dgm:cxn modelId="{2F876BD2-4124-47F1-ACCC-4687606EDF6A}" type="presParOf" srcId="{6A5B0CB4-49B2-4918-8126-9FE9DCF4C935}" destId="{9A6178ED-0FAC-40FA-8586-2AD536ACC6A1}" srcOrd="4" destOrd="0" presId="urn:microsoft.com/office/officeart/2008/layout/HorizontalMultiLevelHierarchy"/>
    <dgm:cxn modelId="{23347BC8-6589-4170-A6E0-E6E942FE2AD1}" type="presParOf" srcId="{9A6178ED-0FAC-40FA-8586-2AD536ACC6A1}" destId="{19308686-36DB-4805-804A-F33AEEC74F8B}" srcOrd="0" destOrd="0" presId="urn:microsoft.com/office/officeart/2008/layout/HorizontalMultiLevelHierarchy"/>
    <dgm:cxn modelId="{B2C499B5-5774-40AB-9A8B-380D6F7A9D52}" type="presParOf" srcId="{6A5B0CB4-49B2-4918-8126-9FE9DCF4C935}" destId="{542BF306-645A-4794-8FE6-77DB6EE6F11E}" srcOrd="5" destOrd="0" presId="urn:microsoft.com/office/officeart/2008/layout/HorizontalMultiLevelHierarchy"/>
    <dgm:cxn modelId="{32C1006E-DBDE-4666-9CF0-E786FAF84D17}" type="presParOf" srcId="{542BF306-645A-4794-8FE6-77DB6EE6F11E}" destId="{71255288-0814-439F-909D-74ADC50E6993}" srcOrd="0" destOrd="0" presId="urn:microsoft.com/office/officeart/2008/layout/HorizontalMultiLevelHierarchy"/>
    <dgm:cxn modelId="{DF25F5D6-6A8B-4620-A5FA-AB716C364F0D}" type="presParOf" srcId="{542BF306-645A-4794-8FE6-77DB6EE6F11E}" destId="{4B18423C-9143-4E3D-80D1-646CB7CC536E}" srcOrd="1" destOrd="0" presId="urn:microsoft.com/office/officeart/2008/layout/HorizontalMultiLevelHierarchy"/>
    <dgm:cxn modelId="{D484D991-2632-44B1-8521-103AD35816BA}" type="presParOf" srcId="{4B18423C-9143-4E3D-80D1-646CB7CC536E}" destId="{8F53DA16-CFA8-4A64-B7B2-B55C9AC4FEA9}" srcOrd="0" destOrd="0" presId="urn:microsoft.com/office/officeart/2008/layout/HorizontalMultiLevelHierarchy"/>
    <dgm:cxn modelId="{338CB571-51C6-4727-BA18-1F4CEF5BC426}" type="presParOf" srcId="{8F53DA16-CFA8-4A64-B7B2-B55C9AC4FEA9}" destId="{8BEBCC4C-B9B7-465B-BBAE-C8DA153FA731}" srcOrd="0" destOrd="0" presId="urn:microsoft.com/office/officeart/2008/layout/HorizontalMultiLevelHierarchy"/>
    <dgm:cxn modelId="{AFBA6AC2-8AE0-49A4-9714-5D83A02AB5A8}" type="presParOf" srcId="{4B18423C-9143-4E3D-80D1-646CB7CC536E}" destId="{8B491D78-03CE-41FC-8B1C-7A5A57883826}" srcOrd="1" destOrd="0" presId="urn:microsoft.com/office/officeart/2008/layout/HorizontalMultiLevelHierarchy"/>
    <dgm:cxn modelId="{DB74D72C-41E8-4CEA-8987-E3E7849D4496}" type="presParOf" srcId="{8B491D78-03CE-41FC-8B1C-7A5A57883826}" destId="{5628BA18-48E7-490B-8AC4-D7FF109F1220}" srcOrd="0" destOrd="0" presId="urn:microsoft.com/office/officeart/2008/layout/HorizontalMultiLevelHierarchy"/>
    <dgm:cxn modelId="{80204A9F-33DD-4055-BB83-6188FD20E95D}" type="presParOf" srcId="{8B491D78-03CE-41FC-8B1C-7A5A57883826}" destId="{99E6416D-DB7B-41D0-B626-EAE781B2C927}" srcOrd="1" destOrd="0" presId="urn:microsoft.com/office/officeart/2008/layout/HorizontalMultiLevelHierarchy"/>
    <dgm:cxn modelId="{BD0AB3EE-AA65-44DA-BF68-A2095F9E1BBF}" type="presParOf" srcId="{4B18423C-9143-4E3D-80D1-646CB7CC536E}" destId="{BD12385C-8F85-4670-9B2C-5DF347B3F807}" srcOrd="2" destOrd="0" presId="urn:microsoft.com/office/officeart/2008/layout/HorizontalMultiLevelHierarchy"/>
    <dgm:cxn modelId="{BEB2FCC1-C318-41D0-A65D-11CB9044E07F}" type="presParOf" srcId="{BD12385C-8F85-4670-9B2C-5DF347B3F807}" destId="{03867D67-D6BF-4B12-8115-DE81149A3C52}" srcOrd="0" destOrd="0" presId="urn:microsoft.com/office/officeart/2008/layout/HorizontalMultiLevelHierarchy"/>
    <dgm:cxn modelId="{136A816B-4787-49FA-A4B2-6D388EAF86B0}" type="presParOf" srcId="{4B18423C-9143-4E3D-80D1-646CB7CC536E}" destId="{16D4A871-DA4D-4642-9639-2B9F3EB04C6B}" srcOrd="3" destOrd="0" presId="urn:microsoft.com/office/officeart/2008/layout/HorizontalMultiLevelHierarchy"/>
    <dgm:cxn modelId="{1D076503-B019-437D-B9FF-3D6DC7993433}" type="presParOf" srcId="{16D4A871-DA4D-4642-9639-2B9F3EB04C6B}" destId="{6E953D31-0925-4D06-B22C-7D719DFFEC45}" srcOrd="0" destOrd="0" presId="urn:microsoft.com/office/officeart/2008/layout/HorizontalMultiLevelHierarchy"/>
    <dgm:cxn modelId="{E0AF96DF-455C-4673-A94F-84FF98B36F5A}" type="presParOf" srcId="{16D4A871-DA4D-4642-9639-2B9F3EB04C6B}" destId="{C68E73F7-A891-44B3-90B0-F640E1419F72}" srcOrd="1" destOrd="0" presId="urn:microsoft.com/office/officeart/2008/layout/HorizontalMultiLevelHierarchy"/>
    <dgm:cxn modelId="{E5EC8261-FA98-4CE3-AF7F-A7292FCAEE9A}" type="presParOf" srcId="{6A5B0CB4-49B2-4918-8126-9FE9DCF4C935}" destId="{4A1868EB-3ADE-4D3E-9934-17239DE4A239}" srcOrd="6" destOrd="0" presId="urn:microsoft.com/office/officeart/2008/layout/HorizontalMultiLevelHierarchy"/>
    <dgm:cxn modelId="{4251417C-EDB5-41F5-B6C7-F7605805D725}" type="presParOf" srcId="{4A1868EB-3ADE-4D3E-9934-17239DE4A239}" destId="{6FB71EFB-A20C-449C-959E-5E868BDDF8A2}" srcOrd="0" destOrd="0" presId="urn:microsoft.com/office/officeart/2008/layout/HorizontalMultiLevelHierarchy"/>
    <dgm:cxn modelId="{B8B2D57E-51D6-49E5-97A4-DB95E6D8DF66}" type="presParOf" srcId="{6A5B0CB4-49B2-4918-8126-9FE9DCF4C935}" destId="{C704D275-09DC-45E9-BAA8-92C15691B851}" srcOrd="7" destOrd="0" presId="urn:microsoft.com/office/officeart/2008/layout/HorizontalMultiLevelHierarchy"/>
    <dgm:cxn modelId="{67065D25-CD87-4EA9-9931-53D2CA2F0C8E}" type="presParOf" srcId="{C704D275-09DC-45E9-BAA8-92C15691B851}" destId="{6F1E7D84-13F3-419D-9B61-E68BEB1E0325}" srcOrd="0" destOrd="0" presId="urn:microsoft.com/office/officeart/2008/layout/HorizontalMultiLevelHierarchy"/>
    <dgm:cxn modelId="{064F6E45-24A5-4705-B45A-3603B597A103}" type="presParOf" srcId="{C704D275-09DC-45E9-BAA8-92C15691B851}" destId="{5D4A0F24-4A8A-46B6-858E-3A7CC6B7E183}" srcOrd="1" destOrd="0" presId="urn:microsoft.com/office/officeart/2008/layout/HorizontalMultiLevelHierarchy"/>
    <dgm:cxn modelId="{C95676E2-B900-40FC-8CC1-AC23916EBF4B}" type="presParOf" srcId="{5D4A0F24-4A8A-46B6-858E-3A7CC6B7E183}" destId="{BE2DF0BB-E5B5-457B-9E40-C9137696D06E}" srcOrd="0" destOrd="0" presId="urn:microsoft.com/office/officeart/2008/layout/HorizontalMultiLevelHierarchy"/>
    <dgm:cxn modelId="{62F53829-F4E0-4DBC-AE2C-3D6A454F44EA}" type="presParOf" srcId="{BE2DF0BB-E5B5-457B-9E40-C9137696D06E}" destId="{BDEF716C-6522-4EBC-91D7-F64480D0B828}" srcOrd="0" destOrd="0" presId="urn:microsoft.com/office/officeart/2008/layout/HorizontalMultiLevelHierarchy"/>
    <dgm:cxn modelId="{C066080E-4EFC-4E12-8A20-337052C90BB8}" type="presParOf" srcId="{5D4A0F24-4A8A-46B6-858E-3A7CC6B7E183}" destId="{DCC96B10-9905-4242-9237-7C90CE849E99}" srcOrd="1" destOrd="0" presId="urn:microsoft.com/office/officeart/2008/layout/HorizontalMultiLevelHierarchy"/>
    <dgm:cxn modelId="{E9F50982-C81E-4CA4-B679-CD46D21457ED}" type="presParOf" srcId="{DCC96B10-9905-4242-9237-7C90CE849E99}" destId="{EB51D2E6-3F35-4FF1-8907-1035F8BCC577}" srcOrd="0" destOrd="0" presId="urn:microsoft.com/office/officeart/2008/layout/HorizontalMultiLevelHierarchy"/>
    <dgm:cxn modelId="{A5170F83-FD70-4385-936D-AAFF061904B6}" type="presParOf" srcId="{DCC96B10-9905-4242-9237-7C90CE849E99}" destId="{9394FD8C-4CB4-4579-AC7F-E75B72C126CD}" srcOrd="1" destOrd="0" presId="urn:microsoft.com/office/officeart/2008/layout/HorizontalMultiLevelHierarchy"/>
    <dgm:cxn modelId="{D4D7CB32-12D5-4983-95AD-3FB23851529B}" type="presParOf" srcId="{5D4A0F24-4A8A-46B6-858E-3A7CC6B7E183}" destId="{0E8D1820-EC9B-4979-8AB9-D8092681E19E}" srcOrd="2" destOrd="0" presId="urn:microsoft.com/office/officeart/2008/layout/HorizontalMultiLevelHierarchy"/>
    <dgm:cxn modelId="{00CCB9C8-E58D-4498-8A3E-9FE1D81636C6}" type="presParOf" srcId="{0E8D1820-EC9B-4979-8AB9-D8092681E19E}" destId="{1B2C4257-298B-4E3D-A3D0-59EFCAF2513C}" srcOrd="0" destOrd="0" presId="urn:microsoft.com/office/officeart/2008/layout/HorizontalMultiLevelHierarchy"/>
    <dgm:cxn modelId="{5B73ED80-EE2F-4B36-8F11-2934FAC50F21}" type="presParOf" srcId="{5D4A0F24-4A8A-46B6-858E-3A7CC6B7E183}" destId="{2671A68D-9AFD-4D6D-8FC4-B01F2FCFEF45}" srcOrd="3" destOrd="0" presId="urn:microsoft.com/office/officeart/2008/layout/HorizontalMultiLevelHierarchy"/>
    <dgm:cxn modelId="{4B9F8219-03C6-4E57-AF17-4A55E8B7A7F4}" type="presParOf" srcId="{2671A68D-9AFD-4D6D-8FC4-B01F2FCFEF45}" destId="{650A138D-99B3-4542-AF8E-3EFCD769BF06}" srcOrd="0" destOrd="0" presId="urn:microsoft.com/office/officeart/2008/layout/HorizontalMultiLevelHierarchy"/>
    <dgm:cxn modelId="{7B3BEE17-120D-4B90-A308-CE4CFB057A99}" type="presParOf" srcId="{2671A68D-9AFD-4D6D-8FC4-B01F2FCFEF45}" destId="{B5EC8F17-3806-4C3E-8BF3-9F38750FB36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BC07603-3865-4161-A3A1-59D0D855624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7788EB0D-E3B1-435D-8F88-885F932275F2}">
      <dgm:prSet custT="1"/>
      <dgm:spPr/>
      <dgm:t>
        <a:bodyPr/>
        <a:lstStyle/>
        <a:p>
          <a:r>
            <a:rPr lang="en-GB" sz="2000" b="1" dirty="0"/>
            <a:t>End User Benefits</a:t>
          </a:r>
        </a:p>
      </dgm:t>
    </dgm:pt>
    <dgm:pt modelId="{13EA259C-D362-4FEF-B21F-CD8858035D1E}" type="parTrans" cxnId="{74BFDE0B-145E-4504-A474-51F2DE56F6ED}">
      <dgm:prSet/>
      <dgm:spPr/>
      <dgm:t>
        <a:bodyPr/>
        <a:lstStyle/>
        <a:p>
          <a:endParaRPr lang="en-GB"/>
        </a:p>
      </dgm:t>
    </dgm:pt>
    <dgm:pt modelId="{30D2F377-D672-4499-872A-CD80CB3C726B}" type="sibTrans" cxnId="{74BFDE0B-145E-4504-A474-51F2DE56F6ED}">
      <dgm:prSet/>
      <dgm:spPr/>
      <dgm:t>
        <a:bodyPr/>
        <a:lstStyle/>
        <a:p>
          <a:endParaRPr lang="en-GB"/>
        </a:p>
      </dgm:t>
    </dgm:pt>
    <dgm:pt modelId="{99AEE920-BCE1-43F4-8DD0-569B1F8667C0}">
      <dgm:prSet custT="1"/>
      <dgm:spPr/>
      <dgm:t>
        <a:bodyPr/>
        <a:lstStyle/>
        <a:p>
          <a:r>
            <a:rPr lang="en-GB" sz="1400" b="1" dirty="0"/>
            <a:t>Faster Load Times and Better Performance</a:t>
          </a:r>
        </a:p>
      </dgm:t>
    </dgm:pt>
    <dgm:pt modelId="{3D508F1F-FF3B-41A8-85FD-570B80C824F0}" type="parTrans" cxnId="{5A8CE0FD-5FDE-4ACB-8DC2-E7694C712E97}">
      <dgm:prSet/>
      <dgm:spPr/>
      <dgm:t>
        <a:bodyPr/>
        <a:lstStyle/>
        <a:p>
          <a:endParaRPr lang="en-GB"/>
        </a:p>
      </dgm:t>
    </dgm:pt>
    <dgm:pt modelId="{431BA633-0192-46B7-AA40-92F00EBB8E1B}" type="sibTrans" cxnId="{5A8CE0FD-5FDE-4ACB-8DC2-E7694C712E97}">
      <dgm:prSet/>
      <dgm:spPr/>
      <dgm:t>
        <a:bodyPr/>
        <a:lstStyle/>
        <a:p>
          <a:endParaRPr lang="en-GB"/>
        </a:p>
      </dgm:t>
    </dgm:pt>
    <dgm:pt modelId="{B916584B-64D7-4F9C-BCE9-B69F367311E8}">
      <dgm:prSet custT="1"/>
      <dgm:spPr/>
      <dgm:t>
        <a:bodyPr/>
        <a:lstStyle/>
        <a:p>
          <a:r>
            <a:rPr lang="en-GB" sz="1400" b="1" dirty="0"/>
            <a:t>Benefit: </a:t>
          </a:r>
          <a:r>
            <a:rPr lang="en-GB" sz="1400" b="0" dirty="0"/>
            <a:t>Optimized website performance ensures faster load times, reducing bounce rates and improving user experience.</a:t>
          </a:r>
        </a:p>
      </dgm:t>
    </dgm:pt>
    <dgm:pt modelId="{27B4A991-4899-491C-AF78-1E8AC66D078B}" type="parTrans" cxnId="{7CAC91FA-1D99-421E-B31C-12938410CBFB}">
      <dgm:prSet/>
      <dgm:spPr/>
      <dgm:t>
        <a:bodyPr/>
        <a:lstStyle/>
        <a:p>
          <a:endParaRPr lang="en-GB"/>
        </a:p>
      </dgm:t>
    </dgm:pt>
    <dgm:pt modelId="{BD72106A-0F2F-41D6-B802-4E7C6462C3C0}" type="sibTrans" cxnId="{7CAC91FA-1D99-421E-B31C-12938410CBFB}">
      <dgm:prSet/>
      <dgm:spPr/>
      <dgm:t>
        <a:bodyPr/>
        <a:lstStyle/>
        <a:p>
          <a:endParaRPr lang="en-GB"/>
        </a:p>
      </dgm:t>
    </dgm:pt>
    <dgm:pt modelId="{DC70AE7D-E40A-4FFD-9C66-357E2191C2D5}">
      <dgm:prSet custT="1"/>
      <dgm:spPr/>
      <dgm:t>
        <a:bodyPr/>
        <a:lstStyle/>
        <a:p>
          <a:r>
            <a:rPr lang="en-GB" sz="1400" b="1" dirty="0"/>
            <a:t>Techniques/Models: </a:t>
          </a:r>
          <a:r>
            <a:rPr lang="en-GB" sz="1400" b="0" dirty="0"/>
            <a:t>Web performance monitoring (New Relic, Dynatrace), content delivery networks (Cloudflare, Akamai), caching solutions (Redis, Varnish).</a:t>
          </a:r>
        </a:p>
      </dgm:t>
    </dgm:pt>
    <dgm:pt modelId="{EFDF6BD8-D881-4B98-919E-33B74B472E09}" type="parTrans" cxnId="{37FEB2C8-2950-4A78-918A-EF40DD676A29}">
      <dgm:prSet/>
      <dgm:spPr/>
      <dgm:t>
        <a:bodyPr/>
        <a:lstStyle/>
        <a:p>
          <a:endParaRPr lang="en-GB"/>
        </a:p>
      </dgm:t>
    </dgm:pt>
    <dgm:pt modelId="{E2EC0BC8-0A37-4211-AEA3-F6AA9DF5A76D}" type="sibTrans" cxnId="{37FEB2C8-2950-4A78-918A-EF40DD676A29}">
      <dgm:prSet/>
      <dgm:spPr/>
      <dgm:t>
        <a:bodyPr/>
        <a:lstStyle/>
        <a:p>
          <a:endParaRPr lang="en-GB"/>
        </a:p>
      </dgm:t>
    </dgm:pt>
    <dgm:pt modelId="{947E1248-2EAF-48D6-BC6F-AE75A2AC5370}">
      <dgm:prSet custT="1"/>
      <dgm:spPr/>
      <dgm:t>
        <a:bodyPr/>
        <a:lstStyle/>
        <a:p>
          <a:r>
            <a:rPr lang="en-GB" sz="1400" b="1"/>
            <a:t>Better Customer Support:</a:t>
          </a:r>
        </a:p>
      </dgm:t>
    </dgm:pt>
    <dgm:pt modelId="{AF2972E7-254C-4266-87C9-C7F95B68F76B}" type="parTrans" cxnId="{7ED15BBE-CCE8-40F7-919D-06C60F96B81A}">
      <dgm:prSet/>
      <dgm:spPr/>
      <dgm:t>
        <a:bodyPr/>
        <a:lstStyle/>
        <a:p>
          <a:endParaRPr lang="en-GB"/>
        </a:p>
      </dgm:t>
    </dgm:pt>
    <dgm:pt modelId="{87456AD6-112C-40D3-B36E-1D80E6E49C18}" type="sibTrans" cxnId="{7ED15BBE-CCE8-40F7-919D-06C60F96B81A}">
      <dgm:prSet/>
      <dgm:spPr/>
      <dgm:t>
        <a:bodyPr/>
        <a:lstStyle/>
        <a:p>
          <a:endParaRPr lang="en-GB"/>
        </a:p>
      </dgm:t>
    </dgm:pt>
    <dgm:pt modelId="{8D1D06E5-78FE-454C-AC08-3430782DA9B6}">
      <dgm:prSet custT="1"/>
      <dgm:spPr/>
      <dgm:t>
        <a:bodyPr/>
        <a:lstStyle/>
        <a:p>
          <a:r>
            <a:rPr lang="en-GB" sz="1400" b="1" dirty="0"/>
            <a:t>Benefit: </a:t>
          </a:r>
          <a:r>
            <a:rPr lang="en-GB" sz="1400" b="0" dirty="0"/>
            <a:t>Enhancing customer support through data-driven insights and automated processes.</a:t>
          </a:r>
        </a:p>
      </dgm:t>
    </dgm:pt>
    <dgm:pt modelId="{C54F8106-9208-4F00-BB29-F7C712A6B9A7}" type="parTrans" cxnId="{B0DA49E4-4527-4D52-BC49-ADFAFAF7B22B}">
      <dgm:prSet/>
      <dgm:spPr/>
      <dgm:t>
        <a:bodyPr/>
        <a:lstStyle/>
        <a:p>
          <a:endParaRPr lang="en-GB"/>
        </a:p>
      </dgm:t>
    </dgm:pt>
    <dgm:pt modelId="{9FEAC361-6EC3-46C4-BD1B-6BD9C8664B42}" type="sibTrans" cxnId="{B0DA49E4-4527-4D52-BC49-ADFAFAF7B22B}">
      <dgm:prSet/>
      <dgm:spPr/>
      <dgm:t>
        <a:bodyPr/>
        <a:lstStyle/>
        <a:p>
          <a:endParaRPr lang="en-GB"/>
        </a:p>
      </dgm:t>
    </dgm:pt>
    <dgm:pt modelId="{173D80C9-CADE-465D-AD0A-D385BC4C480D}">
      <dgm:prSet custT="1"/>
      <dgm:spPr/>
      <dgm:t>
        <a:bodyPr/>
        <a:lstStyle/>
        <a:p>
          <a:r>
            <a:rPr lang="en-GB" sz="1400" b="1" dirty="0"/>
            <a:t>Techniques/Models: </a:t>
          </a:r>
          <a:r>
            <a:rPr lang="en-GB" sz="1400" b="0" dirty="0"/>
            <a:t>Chatbots(</a:t>
          </a:r>
          <a:r>
            <a:rPr lang="en-GB" sz="1400" b="0" dirty="0" err="1"/>
            <a:t>Dialogflow</a:t>
          </a:r>
          <a:r>
            <a:rPr lang="en-GB" sz="1400" b="0" dirty="0"/>
            <a:t>, Amazon Lex), Natural Language Processing (NLTK, </a:t>
          </a:r>
          <a:r>
            <a:rPr lang="en-GB" sz="1400" b="0" dirty="0" err="1"/>
            <a:t>SpaCy</a:t>
          </a:r>
          <a:r>
            <a:rPr lang="en-GB" sz="1400" b="0" dirty="0"/>
            <a:t>), </a:t>
          </a:r>
          <a:r>
            <a:rPr lang="de-DE" sz="1400" b="0" dirty="0"/>
            <a:t>customer support software (Zendesk, Freshdesk).</a:t>
          </a:r>
          <a:r>
            <a:rPr lang="en-GB" sz="1400" b="1" dirty="0"/>
            <a:t>.</a:t>
          </a:r>
        </a:p>
      </dgm:t>
    </dgm:pt>
    <dgm:pt modelId="{892927A7-9DA7-48B2-BD22-562955B58296}" type="parTrans" cxnId="{CF984EEF-6427-426B-A92D-B6812385E248}">
      <dgm:prSet/>
      <dgm:spPr/>
      <dgm:t>
        <a:bodyPr/>
        <a:lstStyle/>
        <a:p>
          <a:endParaRPr lang="en-GB"/>
        </a:p>
      </dgm:t>
    </dgm:pt>
    <dgm:pt modelId="{0F6E1990-94C3-4167-8837-CFEB37A06DBD}" type="sibTrans" cxnId="{CF984EEF-6427-426B-A92D-B6812385E248}">
      <dgm:prSet/>
      <dgm:spPr/>
      <dgm:t>
        <a:bodyPr/>
        <a:lstStyle/>
        <a:p>
          <a:endParaRPr lang="en-GB"/>
        </a:p>
      </dgm:t>
    </dgm:pt>
    <dgm:pt modelId="{E1E0F6DD-CAC3-441C-A725-35422FD666FA}">
      <dgm:prSet custT="1"/>
      <dgm:spPr/>
      <dgm:t>
        <a:bodyPr/>
        <a:lstStyle/>
        <a:p>
          <a:r>
            <a:rPr lang="en-GB" sz="1400" b="1" dirty="0"/>
            <a:t>Secure Transactions</a:t>
          </a:r>
        </a:p>
      </dgm:t>
    </dgm:pt>
    <dgm:pt modelId="{8FE768E8-128D-4103-8BEF-A80BD618AD23}" type="parTrans" cxnId="{EC8178B5-04DE-4915-B227-744E1069BCC9}">
      <dgm:prSet/>
      <dgm:spPr/>
      <dgm:t>
        <a:bodyPr/>
        <a:lstStyle/>
        <a:p>
          <a:endParaRPr lang="en-GB"/>
        </a:p>
      </dgm:t>
    </dgm:pt>
    <dgm:pt modelId="{5CBB2A7B-A794-4020-B50F-E0C5598D98B5}" type="sibTrans" cxnId="{EC8178B5-04DE-4915-B227-744E1069BCC9}">
      <dgm:prSet/>
      <dgm:spPr/>
      <dgm:t>
        <a:bodyPr/>
        <a:lstStyle/>
        <a:p>
          <a:endParaRPr lang="en-GB"/>
        </a:p>
      </dgm:t>
    </dgm:pt>
    <dgm:pt modelId="{18300B30-F969-49F5-892D-FB932F41F17E}">
      <dgm:prSet custT="1"/>
      <dgm:spPr/>
      <dgm:t>
        <a:bodyPr/>
        <a:lstStyle/>
        <a:p>
          <a:r>
            <a:rPr lang="en-GB" sz="1400" b="1" dirty="0"/>
            <a:t>Benefit: </a:t>
          </a:r>
          <a:r>
            <a:rPr lang="en-GB" sz="1400" b="0" dirty="0"/>
            <a:t>Protecting customers from fraudulent activities</a:t>
          </a:r>
          <a:r>
            <a:rPr lang="en-GB" sz="1400" b="1" dirty="0"/>
            <a:t>.</a:t>
          </a:r>
        </a:p>
      </dgm:t>
    </dgm:pt>
    <dgm:pt modelId="{FF57A998-0759-48DD-85E1-9298E75FD038}" type="parTrans" cxnId="{25BB2BF5-FD3C-4AA7-8D55-162A754D6234}">
      <dgm:prSet/>
      <dgm:spPr/>
      <dgm:t>
        <a:bodyPr/>
        <a:lstStyle/>
        <a:p>
          <a:endParaRPr lang="en-GB"/>
        </a:p>
      </dgm:t>
    </dgm:pt>
    <dgm:pt modelId="{2CE43E99-CAEE-4789-84FD-6C07468D33D0}" type="sibTrans" cxnId="{25BB2BF5-FD3C-4AA7-8D55-162A754D6234}">
      <dgm:prSet/>
      <dgm:spPr/>
      <dgm:t>
        <a:bodyPr/>
        <a:lstStyle/>
        <a:p>
          <a:endParaRPr lang="en-GB"/>
        </a:p>
      </dgm:t>
    </dgm:pt>
    <dgm:pt modelId="{C3047127-764B-4427-AB76-D7756F7453C4}">
      <dgm:prSet custT="1"/>
      <dgm:spPr/>
      <dgm:t>
        <a:bodyPr/>
        <a:lstStyle/>
        <a:p>
          <a:r>
            <a:rPr lang="en-GB" sz="1400" b="1" dirty="0"/>
            <a:t>Techniques/Models: </a:t>
          </a:r>
          <a:r>
            <a:rPr lang="en-GB" sz="1400" b="0" dirty="0"/>
            <a:t>Secure payment gateways (Stripe, PayPal), encryption (SSL/TLS), fraud detection systems (</a:t>
          </a:r>
          <a:r>
            <a:rPr lang="en-GB" sz="1400" b="0" dirty="0" err="1"/>
            <a:t>FraudLabs</a:t>
          </a:r>
          <a:r>
            <a:rPr lang="en-GB" sz="1400" b="0" dirty="0"/>
            <a:t> Pro, Sift)</a:t>
          </a:r>
          <a:r>
            <a:rPr lang="en-GB" sz="1400" b="1" dirty="0"/>
            <a:t>.</a:t>
          </a:r>
        </a:p>
      </dgm:t>
    </dgm:pt>
    <dgm:pt modelId="{81B831F4-CCE0-48D9-865B-DC77EA125B2B}" type="parTrans" cxnId="{EB0BF2B3-2ED2-4070-9707-0F3C31956637}">
      <dgm:prSet/>
      <dgm:spPr/>
      <dgm:t>
        <a:bodyPr/>
        <a:lstStyle/>
        <a:p>
          <a:endParaRPr lang="en-GB"/>
        </a:p>
      </dgm:t>
    </dgm:pt>
    <dgm:pt modelId="{ED5C0FB1-B1E8-437F-9AB1-3A347C54F200}" type="sibTrans" cxnId="{EB0BF2B3-2ED2-4070-9707-0F3C31956637}">
      <dgm:prSet/>
      <dgm:spPr/>
      <dgm:t>
        <a:bodyPr/>
        <a:lstStyle/>
        <a:p>
          <a:endParaRPr lang="en-GB"/>
        </a:p>
      </dgm:t>
    </dgm:pt>
    <dgm:pt modelId="{E71B5E21-29C2-4ACC-B162-4A9FAEBE9589}">
      <dgm:prSet custT="1"/>
      <dgm:spPr/>
      <dgm:t>
        <a:bodyPr/>
        <a:lstStyle/>
        <a:p>
          <a:r>
            <a:rPr lang="en-GB" sz="1400" b="1" dirty="0"/>
            <a:t>Easy Returns and Refunds</a:t>
          </a:r>
        </a:p>
      </dgm:t>
    </dgm:pt>
    <dgm:pt modelId="{614B5A53-8079-414B-B8C3-FFAC5655CE2B}" type="parTrans" cxnId="{AC4B01DF-8DB6-4FB5-8A15-E43DA72DF939}">
      <dgm:prSet/>
      <dgm:spPr/>
      <dgm:t>
        <a:bodyPr/>
        <a:lstStyle/>
        <a:p>
          <a:endParaRPr lang="en-GB"/>
        </a:p>
      </dgm:t>
    </dgm:pt>
    <dgm:pt modelId="{939B51CE-BDFB-4B59-A690-6B59340C4B64}" type="sibTrans" cxnId="{AC4B01DF-8DB6-4FB5-8A15-E43DA72DF939}">
      <dgm:prSet/>
      <dgm:spPr/>
      <dgm:t>
        <a:bodyPr/>
        <a:lstStyle/>
        <a:p>
          <a:endParaRPr lang="en-GB"/>
        </a:p>
      </dgm:t>
    </dgm:pt>
    <dgm:pt modelId="{F7DE219E-63C1-45FF-8495-A989EF2AE5E6}">
      <dgm:prSet custT="1"/>
      <dgm:spPr/>
      <dgm:t>
        <a:bodyPr/>
        <a:lstStyle/>
        <a:p>
          <a:r>
            <a:rPr lang="en-GB" sz="1400" b="1" dirty="0"/>
            <a:t>Benefit: </a:t>
          </a:r>
          <a:r>
            <a:rPr lang="en-GB" sz="1400" b="0" dirty="0"/>
            <a:t>Helping customers to streamline return and refund processes makes it convenient for users to return products and receive refunds quickly.</a:t>
          </a:r>
        </a:p>
      </dgm:t>
    </dgm:pt>
    <dgm:pt modelId="{AAAD3EFC-F3C9-4754-BCB3-0D23FD8B86B5}" type="parTrans" cxnId="{B692B8F0-C938-422E-8A11-FAA98A671395}">
      <dgm:prSet/>
      <dgm:spPr/>
      <dgm:t>
        <a:bodyPr/>
        <a:lstStyle/>
        <a:p>
          <a:endParaRPr lang="en-GB"/>
        </a:p>
      </dgm:t>
    </dgm:pt>
    <dgm:pt modelId="{27383475-2D8C-40F0-BA15-35EE4E7DFB57}" type="sibTrans" cxnId="{B692B8F0-C938-422E-8A11-FAA98A671395}">
      <dgm:prSet/>
      <dgm:spPr/>
      <dgm:t>
        <a:bodyPr/>
        <a:lstStyle/>
        <a:p>
          <a:endParaRPr lang="en-GB"/>
        </a:p>
      </dgm:t>
    </dgm:pt>
    <dgm:pt modelId="{AF46E662-7332-4BFD-9244-EB4C89D35A3E}">
      <dgm:prSet custT="1"/>
      <dgm:spPr/>
      <dgm:t>
        <a:bodyPr/>
        <a:lstStyle/>
        <a:p>
          <a:r>
            <a:rPr lang="en-GB" sz="1400" b="1" dirty="0"/>
            <a:t>Techniques/Models: </a:t>
          </a:r>
          <a:r>
            <a:rPr lang="en-GB" sz="1400" b="0" dirty="0"/>
            <a:t>Return management systems (</a:t>
          </a:r>
          <a:r>
            <a:rPr lang="en-GB" sz="1400" b="0" dirty="0" err="1"/>
            <a:t>Narvar</a:t>
          </a:r>
          <a:r>
            <a:rPr lang="en-GB" sz="1400" b="0" dirty="0"/>
            <a:t>, </a:t>
          </a:r>
          <a:r>
            <a:rPr lang="en-GB" sz="1400" b="0" dirty="0" err="1"/>
            <a:t>Returnly</a:t>
          </a:r>
          <a:r>
            <a:rPr lang="en-GB" sz="1400" b="0" dirty="0"/>
            <a:t>), process automation (Apache Airflow, Zapier), CRM tools (Salesforce, HubSpot)</a:t>
          </a:r>
        </a:p>
      </dgm:t>
    </dgm:pt>
    <dgm:pt modelId="{CD64E1BD-56A1-4E20-9813-C89DA12EDD82}" type="parTrans" cxnId="{E14BE255-558C-46B8-9B2F-D65389D696A5}">
      <dgm:prSet/>
      <dgm:spPr/>
      <dgm:t>
        <a:bodyPr/>
        <a:lstStyle/>
        <a:p>
          <a:endParaRPr lang="en-GB"/>
        </a:p>
      </dgm:t>
    </dgm:pt>
    <dgm:pt modelId="{356E37F5-D051-4C87-9673-41943FFEE346}" type="sibTrans" cxnId="{E14BE255-558C-46B8-9B2F-D65389D696A5}">
      <dgm:prSet/>
      <dgm:spPr/>
      <dgm:t>
        <a:bodyPr/>
        <a:lstStyle/>
        <a:p>
          <a:endParaRPr lang="en-GB"/>
        </a:p>
      </dgm:t>
    </dgm:pt>
    <dgm:pt modelId="{4299FF2C-44BC-45B4-8A88-56C95CC724C1}" type="pres">
      <dgm:prSet presAssocID="{1BC07603-3865-4161-A3A1-59D0D855624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06D18BA-43B7-4583-9BC2-0A9F88A8C164}" type="pres">
      <dgm:prSet presAssocID="{7788EB0D-E3B1-435D-8F88-885F932275F2}" presName="root1" presStyleCnt="0"/>
      <dgm:spPr/>
    </dgm:pt>
    <dgm:pt modelId="{3A4FB28B-6853-4592-9F79-9F5663574AFC}" type="pres">
      <dgm:prSet presAssocID="{7788EB0D-E3B1-435D-8F88-885F932275F2}" presName="LevelOneTextNode" presStyleLbl="node0" presStyleIdx="0" presStyleCnt="1">
        <dgm:presLayoutVars>
          <dgm:chPref val="3"/>
        </dgm:presLayoutVars>
      </dgm:prSet>
      <dgm:spPr/>
    </dgm:pt>
    <dgm:pt modelId="{A91EFAFF-42C0-46EA-9898-10113ABDBE07}" type="pres">
      <dgm:prSet presAssocID="{7788EB0D-E3B1-435D-8F88-885F932275F2}" presName="level2hierChild" presStyleCnt="0"/>
      <dgm:spPr/>
    </dgm:pt>
    <dgm:pt modelId="{80E6BBD1-B32C-4BB4-A772-E44BC87A2C15}" type="pres">
      <dgm:prSet presAssocID="{3D508F1F-FF3B-41A8-85FD-570B80C824F0}" presName="conn2-1" presStyleLbl="parChTrans1D2" presStyleIdx="0" presStyleCnt="4"/>
      <dgm:spPr/>
    </dgm:pt>
    <dgm:pt modelId="{DE446918-422F-4D77-BF30-CE5763B0F468}" type="pres">
      <dgm:prSet presAssocID="{3D508F1F-FF3B-41A8-85FD-570B80C824F0}" presName="connTx" presStyleLbl="parChTrans1D2" presStyleIdx="0" presStyleCnt="4"/>
      <dgm:spPr/>
    </dgm:pt>
    <dgm:pt modelId="{B8974C55-B2F2-4B45-98EF-42B1D2D39EFA}" type="pres">
      <dgm:prSet presAssocID="{99AEE920-BCE1-43F4-8DD0-569B1F8667C0}" presName="root2" presStyleCnt="0"/>
      <dgm:spPr/>
    </dgm:pt>
    <dgm:pt modelId="{26594AC1-F2B6-41D1-B972-9A60178A2551}" type="pres">
      <dgm:prSet presAssocID="{99AEE920-BCE1-43F4-8DD0-569B1F8667C0}" presName="LevelTwoTextNode" presStyleLbl="node2" presStyleIdx="0" presStyleCnt="4" custScaleX="197765">
        <dgm:presLayoutVars>
          <dgm:chPref val="3"/>
        </dgm:presLayoutVars>
      </dgm:prSet>
      <dgm:spPr/>
    </dgm:pt>
    <dgm:pt modelId="{665DC908-C7CE-4B57-A957-2C9E9A3841F8}" type="pres">
      <dgm:prSet presAssocID="{99AEE920-BCE1-43F4-8DD0-569B1F8667C0}" presName="level3hierChild" presStyleCnt="0"/>
      <dgm:spPr/>
    </dgm:pt>
    <dgm:pt modelId="{5B0342C9-13CA-4C6F-B3C8-C798D2D91661}" type="pres">
      <dgm:prSet presAssocID="{27B4A991-4899-491C-AF78-1E8AC66D078B}" presName="conn2-1" presStyleLbl="parChTrans1D3" presStyleIdx="0" presStyleCnt="8"/>
      <dgm:spPr/>
    </dgm:pt>
    <dgm:pt modelId="{B324B3F5-2B5A-4FD2-9F39-2557477142CB}" type="pres">
      <dgm:prSet presAssocID="{27B4A991-4899-491C-AF78-1E8AC66D078B}" presName="connTx" presStyleLbl="parChTrans1D3" presStyleIdx="0" presStyleCnt="8"/>
      <dgm:spPr/>
    </dgm:pt>
    <dgm:pt modelId="{AC382C5C-8F60-4EF7-8F32-A93AA3FB9CAC}" type="pres">
      <dgm:prSet presAssocID="{B916584B-64D7-4F9C-BCE9-B69F367311E8}" presName="root2" presStyleCnt="0"/>
      <dgm:spPr/>
    </dgm:pt>
    <dgm:pt modelId="{F14AC8F6-2E39-4114-A6B5-10AB86B2CCC5}" type="pres">
      <dgm:prSet presAssocID="{B916584B-64D7-4F9C-BCE9-B69F367311E8}" presName="LevelTwoTextNode" presStyleLbl="node3" presStyleIdx="0" presStyleCnt="8" custScaleX="409742">
        <dgm:presLayoutVars>
          <dgm:chPref val="3"/>
        </dgm:presLayoutVars>
      </dgm:prSet>
      <dgm:spPr/>
    </dgm:pt>
    <dgm:pt modelId="{D88B4AB2-F0CB-4942-82C8-2967EEAEC91A}" type="pres">
      <dgm:prSet presAssocID="{B916584B-64D7-4F9C-BCE9-B69F367311E8}" presName="level3hierChild" presStyleCnt="0"/>
      <dgm:spPr/>
    </dgm:pt>
    <dgm:pt modelId="{209FA862-78DC-45EF-AD04-FC4FC5640118}" type="pres">
      <dgm:prSet presAssocID="{EFDF6BD8-D881-4B98-919E-33B74B472E09}" presName="conn2-1" presStyleLbl="parChTrans1D3" presStyleIdx="1" presStyleCnt="8"/>
      <dgm:spPr/>
    </dgm:pt>
    <dgm:pt modelId="{8BE56CFF-A373-456A-A430-C62856DB5B72}" type="pres">
      <dgm:prSet presAssocID="{EFDF6BD8-D881-4B98-919E-33B74B472E09}" presName="connTx" presStyleLbl="parChTrans1D3" presStyleIdx="1" presStyleCnt="8"/>
      <dgm:spPr/>
    </dgm:pt>
    <dgm:pt modelId="{4D4F47AC-FB8A-45A2-82C2-0988B12D0472}" type="pres">
      <dgm:prSet presAssocID="{DC70AE7D-E40A-4FFD-9C66-357E2191C2D5}" presName="root2" presStyleCnt="0"/>
      <dgm:spPr/>
    </dgm:pt>
    <dgm:pt modelId="{2AB17A7D-A641-4040-B9BD-907F1EE5B049}" type="pres">
      <dgm:prSet presAssocID="{DC70AE7D-E40A-4FFD-9C66-357E2191C2D5}" presName="LevelTwoTextNode" presStyleLbl="node3" presStyleIdx="1" presStyleCnt="8" custScaleX="409742">
        <dgm:presLayoutVars>
          <dgm:chPref val="3"/>
        </dgm:presLayoutVars>
      </dgm:prSet>
      <dgm:spPr/>
    </dgm:pt>
    <dgm:pt modelId="{79508200-9612-469C-A989-DECCC916A44E}" type="pres">
      <dgm:prSet presAssocID="{DC70AE7D-E40A-4FFD-9C66-357E2191C2D5}" presName="level3hierChild" presStyleCnt="0"/>
      <dgm:spPr/>
    </dgm:pt>
    <dgm:pt modelId="{7FD93806-FC55-417E-89A0-03BF638B6515}" type="pres">
      <dgm:prSet presAssocID="{AF2972E7-254C-4266-87C9-C7F95B68F76B}" presName="conn2-1" presStyleLbl="parChTrans1D2" presStyleIdx="1" presStyleCnt="4"/>
      <dgm:spPr/>
    </dgm:pt>
    <dgm:pt modelId="{FD352409-0869-4E73-BE4F-A91D15FE388F}" type="pres">
      <dgm:prSet presAssocID="{AF2972E7-254C-4266-87C9-C7F95B68F76B}" presName="connTx" presStyleLbl="parChTrans1D2" presStyleIdx="1" presStyleCnt="4"/>
      <dgm:spPr/>
    </dgm:pt>
    <dgm:pt modelId="{60AEF9F7-8565-46EF-984D-DDF0D19D3F81}" type="pres">
      <dgm:prSet presAssocID="{947E1248-2EAF-48D6-BC6F-AE75A2AC5370}" presName="root2" presStyleCnt="0"/>
      <dgm:spPr/>
    </dgm:pt>
    <dgm:pt modelId="{6342FFB7-F76C-4F79-B120-4B34192414F1}" type="pres">
      <dgm:prSet presAssocID="{947E1248-2EAF-48D6-BC6F-AE75A2AC5370}" presName="LevelTwoTextNode" presStyleLbl="node2" presStyleIdx="1" presStyleCnt="4" custScaleX="197765">
        <dgm:presLayoutVars>
          <dgm:chPref val="3"/>
        </dgm:presLayoutVars>
      </dgm:prSet>
      <dgm:spPr/>
    </dgm:pt>
    <dgm:pt modelId="{8EDFC2CE-2AC3-4D34-83B7-DD56BBB6DC60}" type="pres">
      <dgm:prSet presAssocID="{947E1248-2EAF-48D6-BC6F-AE75A2AC5370}" presName="level3hierChild" presStyleCnt="0"/>
      <dgm:spPr/>
    </dgm:pt>
    <dgm:pt modelId="{1E676E40-4057-40BB-9BD9-E7B9121A4C01}" type="pres">
      <dgm:prSet presAssocID="{C54F8106-9208-4F00-BB29-F7C712A6B9A7}" presName="conn2-1" presStyleLbl="parChTrans1D3" presStyleIdx="2" presStyleCnt="8"/>
      <dgm:spPr/>
    </dgm:pt>
    <dgm:pt modelId="{A928E840-EE66-457A-927A-6240A889E866}" type="pres">
      <dgm:prSet presAssocID="{C54F8106-9208-4F00-BB29-F7C712A6B9A7}" presName="connTx" presStyleLbl="parChTrans1D3" presStyleIdx="2" presStyleCnt="8"/>
      <dgm:spPr/>
    </dgm:pt>
    <dgm:pt modelId="{C048A581-5C31-4015-9181-A3DA1D9D221C}" type="pres">
      <dgm:prSet presAssocID="{8D1D06E5-78FE-454C-AC08-3430782DA9B6}" presName="root2" presStyleCnt="0"/>
      <dgm:spPr/>
    </dgm:pt>
    <dgm:pt modelId="{A5DA86C4-06CD-4DD6-A2C2-90B819266D78}" type="pres">
      <dgm:prSet presAssocID="{8D1D06E5-78FE-454C-AC08-3430782DA9B6}" presName="LevelTwoTextNode" presStyleLbl="node3" presStyleIdx="2" presStyleCnt="8" custScaleX="409742">
        <dgm:presLayoutVars>
          <dgm:chPref val="3"/>
        </dgm:presLayoutVars>
      </dgm:prSet>
      <dgm:spPr/>
    </dgm:pt>
    <dgm:pt modelId="{99C1FC25-B249-469E-BAEC-95BECE59ACC8}" type="pres">
      <dgm:prSet presAssocID="{8D1D06E5-78FE-454C-AC08-3430782DA9B6}" presName="level3hierChild" presStyleCnt="0"/>
      <dgm:spPr/>
    </dgm:pt>
    <dgm:pt modelId="{D8B24700-610C-4E23-B5E3-112CB9D884ED}" type="pres">
      <dgm:prSet presAssocID="{892927A7-9DA7-48B2-BD22-562955B58296}" presName="conn2-1" presStyleLbl="parChTrans1D3" presStyleIdx="3" presStyleCnt="8"/>
      <dgm:spPr/>
    </dgm:pt>
    <dgm:pt modelId="{DA8BDA44-A3A3-4584-9CAF-CB1F47027413}" type="pres">
      <dgm:prSet presAssocID="{892927A7-9DA7-48B2-BD22-562955B58296}" presName="connTx" presStyleLbl="parChTrans1D3" presStyleIdx="3" presStyleCnt="8"/>
      <dgm:spPr/>
    </dgm:pt>
    <dgm:pt modelId="{0F2F753F-1699-4B53-B311-AFB22A4B8A30}" type="pres">
      <dgm:prSet presAssocID="{173D80C9-CADE-465D-AD0A-D385BC4C480D}" presName="root2" presStyleCnt="0"/>
      <dgm:spPr/>
    </dgm:pt>
    <dgm:pt modelId="{3F4C93CE-2232-4A62-9DFD-70C152298AB6}" type="pres">
      <dgm:prSet presAssocID="{173D80C9-CADE-465D-AD0A-D385BC4C480D}" presName="LevelTwoTextNode" presStyleLbl="node3" presStyleIdx="3" presStyleCnt="8" custScaleX="409742">
        <dgm:presLayoutVars>
          <dgm:chPref val="3"/>
        </dgm:presLayoutVars>
      </dgm:prSet>
      <dgm:spPr/>
    </dgm:pt>
    <dgm:pt modelId="{8EA78AB6-CDD7-447E-AE17-BCD8D032D30E}" type="pres">
      <dgm:prSet presAssocID="{173D80C9-CADE-465D-AD0A-D385BC4C480D}" presName="level3hierChild" presStyleCnt="0"/>
      <dgm:spPr/>
    </dgm:pt>
    <dgm:pt modelId="{C683F10E-D6D0-49CE-8C74-25F9D4B089F5}" type="pres">
      <dgm:prSet presAssocID="{8FE768E8-128D-4103-8BEF-A80BD618AD23}" presName="conn2-1" presStyleLbl="parChTrans1D2" presStyleIdx="2" presStyleCnt="4"/>
      <dgm:spPr/>
    </dgm:pt>
    <dgm:pt modelId="{9D48CCBF-0633-40DE-8281-89E8957BEE0C}" type="pres">
      <dgm:prSet presAssocID="{8FE768E8-128D-4103-8BEF-A80BD618AD23}" presName="connTx" presStyleLbl="parChTrans1D2" presStyleIdx="2" presStyleCnt="4"/>
      <dgm:spPr/>
    </dgm:pt>
    <dgm:pt modelId="{908DA956-FEF2-4884-873B-0528BCEEEC6F}" type="pres">
      <dgm:prSet presAssocID="{E1E0F6DD-CAC3-441C-A725-35422FD666FA}" presName="root2" presStyleCnt="0"/>
      <dgm:spPr/>
    </dgm:pt>
    <dgm:pt modelId="{7EE561A8-3009-4261-8428-33E371514B02}" type="pres">
      <dgm:prSet presAssocID="{E1E0F6DD-CAC3-441C-A725-35422FD666FA}" presName="LevelTwoTextNode" presStyleLbl="node2" presStyleIdx="2" presStyleCnt="4" custScaleX="197765">
        <dgm:presLayoutVars>
          <dgm:chPref val="3"/>
        </dgm:presLayoutVars>
      </dgm:prSet>
      <dgm:spPr/>
    </dgm:pt>
    <dgm:pt modelId="{68ED6E2A-356B-4E61-9BD4-170B1FE12E08}" type="pres">
      <dgm:prSet presAssocID="{E1E0F6DD-CAC3-441C-A725-35422FD666FA}" presName="level3hierChild" presStyleCnt="0"/>
      <dgm:spPr/>
    </dgm:pt>
    <dgm:pt modelId="{E4048B8B-7E7F-4A27-B1D6-54C7D6C4C602}" type="pres">
      <dgm:prSet presAssocID="{FF57A998-0759-48DD-85E1-9298E75FD038}" presName="conn2-1" presStyleLbl="parChTrans1D3" presStyleIdx="4" presStyleCnt="8"/>
      <dgm:spPr/>
    </dgm:pt>
    <dgm:pt modelId="{8C4FF6DB-3278-46A6-98B5-5AC9922A77AC}" type="pres">
      <dgm:prSet presAssocID="{FF57A998-0759-48DD-85E1-9298E75FD038}" presName="connTx" presStyleLbl="parChTrans1D3" presStyleIdx="4" presStyleCnt="8"/>
      <dgm:spPr/>
    </dgm:pt>
    <dgm:pt modelId="{8F652D5F-CB09-4D34-8088-531684052954}" type="pres">
      <dgm:prSet presAssocID="{18300B30-F969-49F5-892D-FB932F41F17E}" presName="root2" presStyleCnt="0"/>
      <dgm:spPr/>
    </dgm:pt>
    <dgm:pt modelId="{744E82B3-13D8-4ECA-AA49-5A65904B9E9C}" type="pres">
      <dgm:prSet presAssocID="{18300B30-F969-49F5-892D-FB932F41F17E}" presName="LevelTwoTextNode" presStyleLbl="node3" presStyleIdx="4" presStyleCnt="8" custScaleX="409742">
        <dgm:presLayoutVars>
          <dgm:chPref val="3"/>
        </dgm:presLayoutVars>
      </dgm:prSet>
      <dgm:spPr/>
    </dgm:pt>
    <dgm:pt modelId="{0ECF74FD-0BB8-48AC-B519-EE176A02B990}" type="pres">
      <dgm:prSet presAssocID="{18300B30-F969-49F5-892D-FB932F41F17E}" presName="level3hierChild" presStyleCnt="0"/>
      <dgm:spPr/>
    </dgm:pt>
    <dgm:pt modelId="{3F0DDB92-417E-4741-93B0-F585894E458F}" type="pres">
      <dgm:prSet presAssocID="{81B831F4-CCE0-48D9-865B-DC77EA125B2B}" presName="conn2-1" presStyleLbl="parChTrans1D3" presStyleIdx="5" presStyleCnt="8"/>
      <dgm:spPr/>
    </dgm:pt>
    <dgm:pt modelId="{9DD2BCA3-8776-44AE-BDC5-DC52CA178F03}" type="pres">
      <dgm:prSet presAssocID="{81B831F4-CCE0-48D9-865B-DC77EA125B2B}" presName="connTx" presStyleLbl="parChTrans1D3" presStyleIdx="5" presStyleCnt="8"/>
      <dgm:spPr/>
    </dgm:pt>
    <dgm:pt modelId="{5D2E1EB2-05B1-46AB-8F8A-AD5B43DE2CA2}" type="pres">
      <dgm:prSet presAssocID="{C3047127-764B-4427-AB76-D7756F7453C4}" presName="root2" presStyleCnt="0"/>
      <dgm:spPr/>
    </dgm:pt>
    <dgm:pt modelId="{F015B566-1A3F-4FEA-BA11-74550D22C539}" type="pres">
      <dgm:prSet presAssocID="{C3047127-764B-4427-AB76-D7756F7453C4}" presName="LevelTwoTextNode" presStyleLbl="node3" presStyleIdx="5" presStyleCnt="8" custScaleX="409742">
        <dgm:presLayoutVars>
          <dgm:chPref val="3"/>
        </dgm:presLayoutVars>
      </dgm:prSet>
      <dgm:spPr/>
    </dgm:pt>
    <dgm:pt modelId="{8D3BD9CB-1619-4AAE-A171-1E0454091E8B}" type="pres">
      <dgm:prSet presAssocID="{C3047127-764B-4427-AB76-D7756F7453C4}" presName="level3hierChild" presStyleCnt="0"/>
      <dgm:spPr/>
    </dgm:pt>
    <dgm:pt modelId="{C865D4F5-07B6-447C-8B76-1183A7D2112F}" type="pres">
      <dgm:prSet presAssocID="{614B5A53-8079-414B-B8C3-FFAC5655CE2B}" presName="conn2-1" presStyleLbl="parChTrans1D2" presStyleIdx="3" presStyleCnt="4"/>
      <dgm:spPr/>
    </dgm:pt>
    <dgm:pt modelId="{3DC64F11-CBFA-46EA-8810-729C148D6D91}" type="pres">
      <dgm:prSet presAssocID="{614B5A53-8079-414B-B8C3-FFAC5655CE2B}" presName="connTx" presStyleLbl="parChTrans1D2" presStyleIdx="3" presStyleCnt="4"/>
      <dgm:spPr/>
    </dgm:pt>
    <dgm:pt modelId="{AB266EA2-048A-4F8A-A530-711BBBFD9B45}" type="pres">
      <dgm:prSet presAssocID="{E71B5E21-29C2-4ACC-B162-4A9FAEBE9589}" presName="root2" presStyleCnt="0"/>
      <dgm:spPr/>
    </dgm:pt>
    <dgm:pt modelId="{B6F5938C-1B9C-42F4-8DDE-7F226F26372F}" type="pres">
      <dgm:prSet presAssocID="{E71B5E21-29C2-4ACC-B162-4A9FAEBE9589}" presName="LevelTwoTextNode" presStyleLbl="node2" presStyleIdx="3" presStyleCnt="4" custScaleX="197765">
        <dgm:presLayoutVars>
          <dgm:chPref val="3"/>
        </dgm:presLayoutVars>
      </dgm:prSet>
      <dgm:spPr/>
    </dgm:pt>
    <dgm:pt modelId="{C62B6330-98E7-46CB-8199-BB5B51320E8F}" type="pres">
      <dgm:prSet presAssocID="{E71B5E21-29C2-4ACC-B162-4A9FAEBE9589}" presName="level3hierChild" presStyleCnt="0"/>
      <dgm:spPr/>
    </dgm:pt>
    <dgm:pt modelId="{44637447-3162-45D9-81B9-E7CBADFDA05B}" type="pres">
      <dgm:prSet presAssocID="{AAAD3EFC-F3C9-4754-BCB3-0D23FD8B86B5}" presName="conn2-1" presStyleLbl="parChTrans1D3" presStyleIdx="6" presStyleCnt="8"/>
      <dgm:spPr/>
    </dgm:pt>
    <dgm:pt modelId="{7F395E1C-9585-4268-B040-0E99DA0F8590}" type="pres">
      <dgm:prSet presAssocID="{AAAD3EFC-F3C9-4754-BCB3-0D23FD8B86B5}" presName="connTx" presStyleLbl="parChTrans1D3" presStyleIdx="6" presStyleCnt="8"/>
      <dgm:spPr/>
    </dgm:pt>
    <dgm:pt modelId="{C4255C72-1BCE-4FB1-AC56-A84BBF26D122}" type="pres">
      <dgm:prSet presAssocID="{F7DE219E-63C1-45FF-8495-A989EF2AE5E6}" presName="root2" presStyleCnt="0"/>
      <dgm:spPr/>
    </dgm:pt>
    <dgm:pt modelId="{36D6010B-7805-4E5D-A462-63DE97BC8AAE}" type="pres">
      <dgm:prSet presAssocID="{F7DE219E-63C1-45FF-8495-A989EF2AE5E6}" presName="LevelTwoTextNode" presStyleLbl="node3" presStyleIdx="6" presStyleCnt="8" custScaleX="409742">
        <dgm:presLayoutVars>
          <dgm:chPref val="3"/>
        </dgm:presLayoutVars>
      </dgm:prSet>
      <dgm:spPr/>
    </dgm:pt>
    <dgm:pt modelId="{DA8676C8-DE44-48AC-A094-46DD72098EF9}" type="pres">
      <dgm:prSet presAssocID="{F7DE219E-63C1-45FF-8495-A989EF2AE5E6}" presName="level3hierChild" presStyleCnt="0"/>
      <dgm:spPr/>
    </dgm:pt>
    <dgm:pt modelId="{CBACACB5-3CE1-43FF-925B-E490FB90E1A7}" type="pres">
      <dgm:prSet presAssocID="{CD64E1BD-56A1-4E20-9813-C89DA12EDD82}" presName="conn2-1" presStyleLbl="parChTrans1D3" presStyleIdx="7" presStyleCnt="8"/>
      <dgm:spPr/>
    </dgm:pt>
    <dgm:pt modelId="{3C637DA0-E52C-4272-BB41-74AC0ADAE052}" type="pres">
      <dgm:prSet presAssocID="{CD64E1BD-56A1-4E20-9813-C89DA12EDD82}" presName="connTx" presStyleLbl="parChTrans1D3" presStyleIdx="7" presStyleCnt="8"/>
      <dgm:spPr/>
    </dgm:pt>
    <dgm:pt modelId="{C225C175-6026-415D-8737-CCF3BF00A7D0}" type="pres">
      <dgm:prSet presAssocID="{AF46E662-7332-4BFD-9244-EB4C89D35A3E}" presName="root2" presStyleCnt="0"/>
      <dgm:spPr/>
    </dgm:pt>
    <dgm:pt modelId="{3FE289AA-596C-4BF1-974D-1BD6C0DB8AD9}" type="pres">
      <dgm:prSet presAssocID="{AF46E662-7332-4BFD-9244-EB4C89D35A3E}" presName="LevelTwoTextNode" presStyleLbl="node3" presStyleIdx="7" presStyleCnt="8" custScaleX="409742">
        <dgm:presLayoutVars>
          <dgm:chPref val="3"/>
        </dgm:presLayoutVars>
      </dgm:prSet>
      <dgm:spPr/>
    </dgm:pt>
    <dgm:pt modelId="{61F65C4F-3987-42FF-A061-E6435E863402}" type="pres">
      <dgm:prSet presAssocID="{AF46E662-7332-4BFD-9244-EB4C89D35A3E}" presName="level3hierChild" presStyleCnt="0"/>
      <dgm:spPr/>
    </dgm:pt>
  </dgm:ptLst>
  <dgm:cxnLst>
    <dgm:cxn modelId="{74BFDE0B-145E-4504-A474-51F2DE56F6ED}" srcId="{1BC07603-3865-4161-A3A1-59D0D855624D}" destId="{7788EB0D-E3B1-435D-8F88-885F932275F2}" srcOrd="0" destOrd="0" parTransId="{13EA259C-D362-4FEF-B21F-CD8858035D1E}" sibTransId="{30D2F377-D672-4499-872A-CD80CB3C726B}"/>
    <dgm:cxn modelId="{9D597D11-0C77-40E2-BA0E-9DB778D37EC9}" type="presOf" srcId="{AAAD3EFC-F3C9-4754-BCB3-0D23FD8B86B5}" destId="{7F395E1C-9585-4268-B040-0E99DA0F8590}" srcOrd="1" destOrd="0" presId="urn:microsoft.com/office/officeart/2008/layout/HorizontalMultiLevelHierarchy"/>
    <dgm:cxn modelId="{64572815-EE68-434A-BCFD-E3AAF7086D5C}" type="presOf" srcId="{C3047127-764B-4427-AB76-D7756F7453C4}" destId="{F015B566-1A3F-4FEA-BA11-74550D22C539}" srcOrd="0" destOrd="0" presId="urn:microsoft.com/office/officeart/2008/layout/HorizontalMultiLevelHierarchy"/>
    <dgm:cxn modelId="{A4760016-A949-4403-9DDC-9A9D97343661}" type="presOf" srcId="{27B4A991-4899-491C-AF78-1E8AC66D078B}" destId="{B324B3F5-2B5A-4FD2-9F39-2557477142CB}" srcOrd="1" destOrd="0" presId="urn:microsoft.com/office/officeart/2008/layout/HorizontalMultiLevelHierarchy"/>
    <dgm:cxn modelId="{408FE21B-4FC1-4CDA-8382-A7E4712C04B2}" type="presOf" srcId="{8D1D06E5-78FE-454C-AC08-3430782DA9B6}" destId="{A5DA86C4-06CD-4DD6-A2C2-90B819266D78}" srcOrd="0" destOrd="0" presId="urn:microsoft.com/office/officeart/2008/layout/HorizontalMultiLevelHierarchy"/>
    <dgm:cxn modelId="{9D59231C-C0D8-46CE-A9B6-627017F0DA2F}" type="presOf" srcId="{FF57A998-0759-48DD-85E1-9298E75FD038}" destId="{E4048B8B-7E7F-4A27-B1D6-54C7D6C4C602}" srcOrd="0" destOrd="0" presId="urn:microsoft.com/office/officeart/2008/layout/HorizontalMultiLevelHierarchy"/>
    <dgm:cxn modelId="{50B7712C-3DA7-411E-A158-96CA5DDF5E88}" type="presOf" srcId="{CD64E1BD-56A1-4E20-9813-C89DA12EDD82}" destId="{3C637DA0-E52C-4272-BB41-74AC0ADAE052}" srcOrd="1" destOrd="0" presId="urn:microsoft.com/office/officeart/2008/layout/HorizontalMultiLevelHierarchy"/>
    <dgm:cxn modelId="{A076052F-AEAA-4B96-8797-4BFBCC1B20D4}" type="presOf" srcId="{8FE768E8-128D-4103-8BEF-A80BD618AD23}" destId="{C683F10E-D6D0-49CE-8C74-25F9D4B089F5}" srcOrd="0" destOrd="0" presId="urn:microsoft.com/office/officeart/2008/layout/HorizontalMultiLevelHierarchy"/>
    <dgm:cxn modelId="{505C7032-E781-44DB-9675-3D8A2F567DC8}" type="presOf" srcId="{DC70AE7D-E40A-4FFD-9C66-357E2191C2D5}" destId="{2AB17A7D-A641-4040-B9BD-907F1EE5B049}" srcOrd="0" destOrd="0" presId="urn:microsoft.com/office/officeart/2008/layout/HorizontalMultiLevelHierarchy"/>
    <dgm:cxn modelId="{CA50A937-20E2-4773-A700-E4F638D5EA62}" type="presOf" srcId="{1BC07603-3865-4161-A3A1-59D0D855624D}" destId="{4299FF2C-44BC-45B4-8A88-56C95CC724C1}" srcOrd="0" destOrd="0" presId="urn:microsoft.com/office/officeart/2008/layout/HorizontalMultiLevelHierarchy"/>
    <dgm:cxn modelId="{CC381D3F-1E59-4E9F-9D62-6F261B50D9B6}" type="presOf" srcId="{8FE768E8-128D-4103-8BEF-A80BD618AD23}" destId="{9D48CCBF-0633-40DE-8281-89E8957BEE0C}" srcOrd="1" destOrd="0" presId="urn:microsoft.com/office/officeart/2008/layout/HorizontalMultiLevelHierarchy"/>
    <dgm:cxn modelId="{57ACEA5B-7E36-4004-AAD7-76317AA850CF}" type="presOf" srcId="{81B831F4-CCE0-48D9-865B-DC77EA125B2B}" destId="{3F0DDB92-417E-4741-93B0-F585894E458F}" srcOrd="0" destOrd="0" presId="urn:microsoft.com/office/officeart/2008/layout/HorizontalMultiLevelHierarchy"/>
    <dgm:cxn modelId="{0446C04A-4956-4250-919D-94BDB4DCCE84}" type="presOf" srcId="{614B5A53-8079-414B-B8C3-FFAC5655CE2B}" destId="{3DC64F11-CBFA-46EA-8810-729C148D6D91}" srcOrd="1" destOrd="0" presId="urn:microsoft.com/office/officeart/2008/layout/HorizontalMultiLevelHierarchy"/>
    <dgm:cxn modelId="{24ABC76C-B787-4CE7-8A6A-95C2BA78972F}" type="presOf" srcId="{7788EB0D-E3B1-435D-8F88-885F932275F2}" destId="{3A4FB28B-6853-4592-9F79-9F5663574AFC}" srcOrd="0" destOrd="0" presId="urn:microsoft.com/office/officeart/2008/layout/HorizontalMultiLevelHierarchy"/>
    <dgm:cxn modelId="{E14BE255-558C-46B8-9B2F-D65389D696A5}" srcId="{E71B5E21-29C2-4ACC-B162-4A9FAEBE9589}" destId="{AF46E662-7332-4BFD-9244-EB4C89D35A3E}" srcOrd="1" destOrd="0" parTransId="{CD64E1BD-56A1-4E20-9813-C89DA12EDD82}" sibTransId="{356E37F5-D051-4C87-9673-41943FFEE346}"/>
    <dgm:cxn modelId="{78CC0B56-4746-4988-8B9C-FE565E607CF4}" type="presOf" srcId="{C54F8106-9208-4F00-BB29-F7C712A6B9A7}" destId="{1E676E40-4057-40BB-9BD9-E7B9121A4C01}" srcOrd="0" destOrd="0" presId="urn:microsoft.com/office/officeart/2008/layout/HorizontalMultiLevelHierarchy"/>
    <dgm:cxn modelId="{77A26576-7B6D-4162-88B0-D8CEF510DB74}" type="presOf" srcId="{FF57A998-0759-48DD-85E1-9298E75FD038}" destId="{8C4FF6DB-3278-46A6-98B5-5AC9922A77AC}" srcOrd="1" destOrd="0" presId="urn:microsoft.com/office/officeart/2008/layout/HorizontalMultiLevelHierarchy"/>
    <dgm:cxn modelId="{F957FD57-0D3C-4A7B-9DBA-E09717F4D8BF}" type="presOf" srcId="{EFDF6BD8-D881-4B98-919E-33B74B472E09}" destId="{8BE56CFF-A373-456A-A430-C62856DB5B72}" srcOrd="1" destOrd="0" presId="urn:microsoft.com/office/officeart/2008/layout/HorizontalMultiLevelHierarchy"/>
    <dgm:cxn modelId="{E390E37A-5C70-4CC7-859F-61599F56A84D}" type="presOf" srcId="{AF2972E7-254C-4266-87C9-C7F95B68F76B}" destId="{FD352409-0869-4E73-BE4F-A91D15FE388F}" srcOrd="1" destOrd="0" presId="urn:microsoft.com/office/officeart/2008/layout/HorizontalMultiLevelHierarchy"/>
    <dgm:cxn modelId="{DB6AEA7B-10BB-4820-9AE3-1A0C70793F79}" type="presOf" srcId="{CD64E1BD-56A1-4E20-9813-C89DA12EDD82}" destId="{CBACACB5-3CE1-43FF-925B-E490FB90E1A7}" srcOrd="0" destOrd="0" presId="urn:microsoft.com/office/officeart/2008/layout/HorizontalMultiLevelHierarchy"/>
    <dgm:cxn modelId="{B44A607C-2E2F-44F0-8C28-A5E97F13574E}" type="presOf" srcId="{3D508F1F-FF3B-41A8-85FD-570B80C824F0}" destId="{80E6BBD1-B32C-4BB4-A772-E44BC87A2C15}" srcOrd="0" destOrd="0" presId="urn:microsoft.com/office/officeart/2008/layout/HorizontalMultiLevelHierarchy"/>
    <dgm:cxn modelId="{767C467E-7B8D-46C7-900F-10D375CB1AB9}" type="presOf" srcId="{892927A7-9DA7-48B2-BD22-562955B58296}" destId="{DA8BDA44-A3A3-4584-9CAF-CB1F47027413}" srcOrd="1" destOrd="0" presId="urn:microsoft.com/office/officeart/2008/layout/HorizontalMultiLevelHierarchy"/>
    <dgm:cxn modelId="{C3321B8A-0E82-4889-8E54-498743FAA718}" type="presOf" srcId="{EFDF6BD8-D881-4B98-919E-33B74B472E09}" destId="{209FA862-78DC-45EF-AD04-FC4FC5640118}" srcOrd="0" destOrd="0" presId="urn:microsoft.com/office/officeart/2008/layout/HorizontalMultiLevelHierarchy"/>
    <dgm:cxn modelId="{8308AD95-4F4D-46CA-B388-1EE6DD5CE4CE}" type="presOf" srcId="{81B831F4-CCE0-48D9-865B-DC77EA125B2B}" destId="{9DD2BCA3-8776-44AE-BDC5-DC52CA178F03}" srcOrd="1" destOrd="0" presId="urn:microsoft.com/office/officeart/2008/layout/HorizontalMultiLevelHierarchy"/>
    <dgm:cxn modelId="{4C93FA9A-C50E-4D23-8289-8C838EAB9F55}" type="presOf" srcId="{AAAD3EFC-F3C9-4754-BCB3-0D23FD8B86B5}" destId="{44637447-3162-45D9-81B9-E7CBADFDA05B}" srcOrd="0" destOrd="0" presId="urn:microsoft.com/office/officeart/2008/layout/HorizontalMultiLevelHierarchy"/>
    <dgm:cxn modelId="{F6E1FC9B-4413-4070-AE49-D854105F8DC6}" type="presOf" srcId="{C54F8106-9208-4F00-BB29-F7C712A6B9A7}" destId="{A928E840-EE66-457A-927A-6240A889E866}" srcOrd="1" destOrd="0" presId="urn:microsoft.com/office/officeart/2008/layout/HorizontalMultiLevelHierarchy"/>
    <dgm:cxn modelId="{55A902A0-FE2C-4D98-A254-B74FDDBEC9B5}" type="presOf" srcId="{892927A7-9DA7-48B2-BD22-562955B58296}" destId="{D8B24700-610C-4E23-B5E3-112CB9D884ED}" srcOrd="0" destOrd="0" presId="urn:microsoft.com/office/officeart/2008/layout/HorizontalMultiLevelHierarchy"/>
    <dgm:cxn modelId="{4926F5AE-B52F-4DE8-B706-8CE97A9FB3C6}" type="presOf" srcId="{3D508F1F-FF3B-41A8-85FD-570B80C824F0}" destId="{DE446918-422F-4D77-BF30-CE5763B0F468}" srcOrd="1" destOrd="0" presId="urn:microsoft.com/office/officeart/2008/layout/HorizontalMultiLevelHierarchy"/>
    <dgm:cxn modelId="{EC69D0B0-AA8F-4495-93A9-EAE4642483DE}" type="presOf" srcId="{F7DE219E-63C1-45FF-8495-A989EF2AE5E6}" destId="{36D6010B-7805-4E5D-A462-63DE97BC8AAE}" srcOrd="0" destOrd="0" presId="urn:microsoft.com/office/officeart/2008/layout/HorizontalMultiLevelHierarchy"/>
    <dgm:cxn modelId="{AFE9A2B3-08D3-47E7-A406-DEA7BC800C8E}" type="presOf" srcId="{947E1248-2EAF-48D6-BC6F-AE75A2AC5370}" destId="{6342FFB7-F76C-4F79-B120-4B34192414F1}" srcOrd="0" destOrd="0" presId="urn:microsoft.com/office/officeart/2008/layout/HorizontalMultiLevelHierarchy"/>
    <dgm:cxn modelId="{EB0BF2B3-2ED2-4070-9707-0F3C31956637}" srcId="{E1E0F6DD-CAC3-441C-A725-35422FD666FA}" destId="{C3047127-764B-4427-AB76-D7756F7453C4}" srcOrd="1" destOrd="0" parTransId="{81B831F4-CCE0-48D9-865B-DC77EA125B2B}" sibTransId="{ED5C0FB1-B1E8-437F-9AB1-3A347C54F200}"/>
    <dgm:cxn modelId="{EC8178B5-04DE-4915-B227-744E1069BCC9}" srcId="{7788EB0D-E3B1-435D-8F88-885F932275F2}" destId="{E1E0F6DD-CAC3-441C-A725-35422FD666FA}" srcOrd="2" destOrd="0" parTransId="{8FE768E8-128D-4103-8BEF-A80BD618AD23}" sibTransId="{5CBB2A7B-A794-4020-B50F-E0C5598D98B5}"/>
    <dgm:cxn modelId="{7A596DBC-AD74-4A13-A074-7873DB4FB842}" type="presOf" srcId="{AF2972E7-254C-4266-87C9-C7F95B68F76B}" destId="{7FD93806-FC55-417E-89A0-03BF638B6515}" srcOrd="0" destOrd="0" presId="urn:microsoft.com/office/officeart/2008/layout/HorizontalMultiLevelHierarchy"/>
    <dgm:cxn modelId="{7ED15BBE-CCE8-40F7-919D-06C60F96B81A}" srcId="{7788EB0D-E3B1-435D-8F88-885F932275F2}" destId="{947E1248-2EAF-48D6-BC6F-AE75A2AC5370}" srcOrd="1" destOrd="0" parTransId="{AF2972E7-254C-4266-87C9-C7F95B68F76B}" sibTransId="{87456AD6-112C-40D3-B36E-1D80E6E49C18}"/>
    <dgm:cxn modelId="{ECC0F2C2-CFB2-419F-8E68-C689CD079F19}" type="presOf" srcId="{614B5A53-8079-414B-B8C3-FFAC5655CE2B}" destId="{C865D4F5-07B6-447C-8B76-1183A7D2112F}" srcOrd="0" destOrd="0" presId="urn:microsoft.com/office/officeart/2008/layout/HorizontalMultiLevelHierarchy"/>
    <dgm:cxn modelId="{1C15A1C3-795D-48B9-BA89-1705465BBAA3}" type="presOf" srcId="{173D80C9-CADE-465D-AD0A-D385BC4C480D}" destId="{3F4C93CE-2232-4A62-9DFD-70C152298AB6}" srcOrd="0" destOrd="0" presId="urn:microsoft.com/office/officeart/2008/layout/HorizontalMultiLevelHierarchy"/>
    <dgm:cxn modelId="{F1670DC7-4E62-4658-B4AC-8DDEC6384E91}" type="presOf" srcId="{E71B5E21-29C2-4ACC-B162-4A9FAEBE9589}" destId="{B6F5938C-1B9C-42F4-8DDE-7F226F26372F}" srcOrd="0" destOrd="0" presId="urn:microsoft.com/office/officeart/2008/layout/HorizontalMultiLevelHierarchy"/>
    <dgm:cxn modelId="{37FEB2C8-2950-4A78-918A-EF40DD676A29}" srcId="{99AEE920-BCE1-43F4-8DD0-569B1F8667C0}" destId="{DC70AE7D-E40A-4FFD-9C66-357E2191C2D5}" srcOrd="1" destOrd="0" parTransId="{EFDF6BD8-D881-4B98-919E-33B74B472E09}" sibTransId="{E2EC0BC8-0A37-4211-AEA3-F6AA9DF5A76D}"/>
    <dgm:cxn modelId="{CEE647CD-E7FC-466D-86FE-B2C4DC96E4EE}" type="presOf" srcId="{AF46E662-7332-4BFD-9244-EB4C89D35A3E}" destId="{3FE289AA-596C-4BF1-974D-1BD6C0DB8AD9}" srcOrd="0" destOrd="0" presId="urn:microsoft.com/office/officeart/2008/layout/HorizontalMultiLevelHierarchy"/>
    <dgm:cxn modelId="{1872CED3-A127-4951-A7DE-E3406EC232DF}" type="presOf" srcId="{B916584B-64D7-4F9C-BCE9-B69F367311E8}" destId="{F14AC8F6-2E39-4114-A6B5-10AB86B2CCC5}" srcOrd="0" destOrd="0" presId="urn:microsoft.com/office/officeart/2008/layout/HorizontalMultiLevelHierarchy"/>
    <dgm:cxn modelId="{D4C5E2D3-D9F5-496E-9753-60A6727CED3A}" type="presOf" srcId="{18300B30-F969-49F5-892D-FB932F41F17E}" destId="{744E82B3-13D8-4ECA-AA49-5A65904B9E9C}" srcOrd="0" destOrd="0" presId="urn:microsoft.com/office/officeart/2008/layout/HorizontalMultiLevelHierarchy"/>
    <dgm:cxn modelId="{9DF6DBDD-3F7F-46F3-8A55-4E5838F4A30F}" type="presOf" srcId="{99AEE920-BCE1-43F4-8DD0-569B1F8667C0}" destId="{26594AC1-F2B6-41D1-B972-9A60178A2551}" srcOrd="0" destOrd="0" presId="urn:microsoft.com/office/officeart/2008/layout/HorizontalMultiLevelHierarchy"/>
    <dgm:cxn modelId="{AC4B01DF-8DB6-4FB5-8A15-E43DA72DF939}" srcId="{7788EB0D-E3B1-435D-8F88-885F932275F2}" destId="{E71B5E21-29C2-4ACC-B162-4A9FAEBE9589}" srcOrd="3" destOrd="0" parTransId="{614B5A53-8079-414B-B8C3-FFAC5655CE2B}" sibTransId="{939B51CE-BDFB-4B59-A690-6B59340C4B64}"/>
    <dgm:cxn modelId="{B0DA49E4-4527-4D52-BC49-ADFAFAF7B22B}" srcId="{947E1248-2EAF-48D6-BC6F-AE75A2AC5370}" destId="{8D1D06E5-78FE-454C-AC08-3430782DA9B6}" srcOrd="0" destOrd="0" parTransId="{C54F8106-9208-4F00-BB29-F7C712A6B9A7}" sibTransId="{9FEAC361-6EC3-46C4-BD1B-6BD9C8664B42}"/>
    <dgm:cxn modelId="{CF984EEF-6427-426B-A92D-B6812385E248}" srcId="{947E1248-2EAF-48D6-BC6F-AE75A2AC5370}" destId="{173D80C9-CADE-465D-AD0A-D385BC4C480D}" srcOrd="1" destOrd="0" parTransId="{892927A7-9DA7-48B2-BD22-562955B58296}" sibTransId="{0F6E1990-94C3-4167-8837-CFEB37A06DBD}"/>
    <dgm:cxn modelId="{B692B8F0-C938-422E-8A11-FAA98A671395}" srcId="{E71B5E21-29C2-4ACC-B162-4A9FAEBE9589}" destId="{F7DE219E-63C1-45FF-8495-A989EF2AE5E6}" srcOrd="0" destOrd="0" parTransId="{AAAD3EFC-F3C9-4754-BCB3-0D23FD8B86B5}" sibTransId="{27383475-2D8C-40F0-BA15-35EE4E7DFB57}"/>
    <dgm:cxn modelId="{25BB2BF5-FD3C-4AA7-8D55-162A754D6234}" srcId="{E1E0F6DD-CAC3-441C-A725-35422FD666FA}" destId="{18300B30-F969-49F5-892D-FB932F41F17E}" srcOrd="0" destOrd="0" parTransId="{FF57A998-0759-48DD-85E1-9298E75FD038}" sibTransId="{2CE43E99-CAEE-4789-84FD-6C07468D33D0}"/>
    <dgm:cxn modelId="{AE0CAEF6-9803-457A-ADCA-4DAF1ECEF17C}" type="presOf" srcId="{27B4A991-4899-491C-AF78-1E8AC66D078B}" destId="{5B0342C9-13CA-4C6F-B3C8-C798D2D91661}" srcOrd="0" destOrd="0" presId="urn:microsoft.com/office/officeart/2008/layout/HorizontalMultiLevelHierarchy"/>
    <dgm:cxn modelId="{54457CF8-45CF-40CD-A44C-B194BC2B9070}" type="presOf" srcId="{E1E0F6DD-CAC3-441C-A725-35422FD666FA}" destId="{7EE561A8-3009-4261-8428-33E371514B02}" srcOrd="0" destOrd="0" presId="urn:microsoft.com/office/officeart/2008/layout/HorizontalMultiLevelHierarchy"/>
    <dgm:cxn modelId="{7CAC91FA-1D99-421E-B31C-12938410CBFB}" srcId="{99AEE920-BCE1-43F4-8DD0-569B1F8667C0}" destId="{B916584B-64D7-4F9C-BCE9-B69F367311E8}" srcOrd="0" destOrd="0" parTransId="{27B4A991-4899-491C-AF78-1E8AC66D078B}" sibTransId="{BD72106A-0F2F-41D6-B802-4E7C6462C3C0}"/>
    <dgm:cxn modelId="{5A8CE0FD-5FDE-4ACB-8DC2-E7694C712E97}" srcId="{7788EB0D-E3B1-435D-8F88-885F932275F2}" destId="{99AEE920-BCE1-43F4-8DD0-569B1F8667C0}" srcOrd="0" destOrd="0" parTransId="{3D508F1F-FF3B-41A8-85FD-570B80C824F0}" sibTransId="{431BA633-0192-46B7-AA40-92F00EBB8E1B}"/>
    <dgm:cxn modelId="{057E6E5A-FE51-4354-B9C3-AFE90D96486A}" type="presParOf" srcId="{4299FF2C-44BC-45B4-8A88-56C95CC724C1}" destId="{106D18BA-43B7-4583-9BC2-0A9F88A8C164}" srcOrd="0" destOrd="0" presId="urn:microsoft.com/office/officeart/2008/layout/HorizontalMultiLevelHierarchy"/>
    <dgm:cxn modelId="{82DD565A-512F-4EBB-9670-C9A0792125DB}" type="presParOf" srcId="{106D18BA-43B7-4583-9BC2-0A9F88A8C164}" destId="{3A4FB28B-6853-4592-9F79-9F5663574AFC}" srcOrd="0" destOrd="0" presId="urn:microsoft.com/office/officeart/2008/layout/HorizontalMultiLevelHierarchy"/>
    <dgm:cxn modelId="{18E4E14F-9D4C-4AA2-AF43-1968C2180AED}" type="presParOf" srcId="{106D18BA-43B7-4583-9BC2-0A9F88A8C164}" destId="{A91EFAFF-42C0-46EA-9898-10113ABDBE07}" srcOrd="1" destOrd="0" presId="urn:microsoft.com/office/officeart/2008/layout/HorizontalMultiLevelHierarchy"/>
    <dgm:cxn modelId="{03764E98-76A2-475E-AF42-2C8E9F9407CE}" type="presParOf" srcId="{A91EFAFF-42C0-46EA-9898-10113ABDBE07}" destId="{80E6BBD1-B32C-4BB4-A772-E44BC87A2C15}" srcOrd="0" destOrd="0" presId="urn:microsoft.com/office/officeart/2008/layout/HorizontalMultiLevelHierarchy"/>
    <dgm:cxn modelId="{3C44C749-4F66-405D-ACAA-C59BE054F0E9}" type="presParOf" srcId="{80E6BBD1-B32C-4BB4-A772-E44BC87A2C15}" destId="{DE446918-422F-4D77-BF30-CE5763B0F468}" srcOrd="0" destOrd="0" presId="urn:microsoft.com/office/officeart/2008/layout/HorizontalMultiLevelHierarchy"/>
    <dgm:cxn modelId="{08D3D265-2656-477F-921B-ED4256EFA7BB}" type="presParOf" srcId="{A91EFAFF-42C0-46EA-9898-10113ABDBE07}" destId="{B8974C55-B2F2-4B45-98EF-42B1D2D39EFA}" srcOrd="1" destOrd="0" presId="urn:microsoft.com/office/officeart/2008/layout/HorizontalMultiLevelHierarchy"/>
    <dgm:cxn modelId="{1D256286-39E7-441C-9197-E12F36629685}" type="presParOf" srcId="{B8974C55-B2F2-4B45-98EF-42B1D2D39EFA}" destId="{26594AC1-F2B6-41D1-B972-9A60178A2551}" srcOrd="0" destOrd="0" presId="urn:microsoft.com/office/officeart/2008/layout/HorizontalMultiLevelHierarchy"/>
    <dgm:cxn modelId="{541C8C30-9762-420D-8526-C35C99DF5875}" type="presParOf" srcId="{B8974C55-B2F2-4B45-98EF-42B1D2D39EFA}" destId="{665DC908-C7CE-4B57-A957-2C9E9A3841F8}" srcOrd="1" destOrd="0" presId="urn:microsoft.com/office/officeart/2008/layout/HorizontalMultiLevelHierarchy"/>
    <dgm:cxn modelId="{E0A1BB8F-FA5E-4AA0-A7D5-CCF50990C1E7}" type="presParOf" srcId="{665DC908-C7CE-4B57-A957-2C9E9A3841F8}" destId="{5B0342C9-13CA-4C6F-B3C8-C798D2D91661}" srcOrd="0" destOrd="0" presId="urn:microsoft.com/office/officeart/2008/layout/HorizontalMultiLevelHierarchy"/>
    <dgm:cxn modelId="{33A050ED-ED45-4625-8603-7B32CD8D247C}" type="presParOf" srcId="{5B0342C9-13CA-4C6F-B3C8-C798D2D91661}" destId="{B324B3F5-2B5A-4FD2-9F39-2557477142CB}" srcOrd="0" destOrd="0" presId="urn:microsoft.com/office/officeart/2008/layout/HorizontalMultiLevelHierarchy"/>
    <dgm:cxn modelId="{5D75DE46-C04E-4ACA-8678-909028378528}" type="presParOf" srcId="{665DC908-C7CE-4B57-A957-2C9E9A3841F8}" destId="{AC382C5C-8F60-4EF7-8F32-A93AA3FB9CAC}" srcOrd="1" destOrd="0" presId="urn:microsoft.com/office/officeart/2008/layout/HorizontalMultiLevelHierarchy"/>
    <dgm:cxn modelId="{31AF0ACC-21D2-4C2C-955D-B721B11C1369}" type="presParOf" srcId="{AC382C5C-8F60-4EF7-8F32-A93AA3FB9CAC}" destId="{F14AC8F6-2E39-4114-A6B5-10AB86B2CCC5}" srcOrd="0" destOrd="0" presId="urn:microsoft.com/office/officeart/2008/layout/HorizontalMultiLevelHierarchy"/>
    <dgm:cxn modelId="{2D02744E-B281-4263-BC74-BD949E2E42F8}" type="presParOf" srcId="{AC382C5C-8F60-4EF7-8F32-A93AA3FB9CAC}" destId="{D88B4AB2-F0CB-4942-82C8-2967EEAEC91A}" srcOrd="1" destOrd="0" presId="urn:microsoft.com/office/officeart/2008/layout/HorizontalMultiLevelHierarchy"/>
    <dgm:cxn modelId="{DD6E0FBD-9110-4FD7-B39B-DEEBFF2DCC04}" type="presParOf" srcId="{665DC908-C7CE-4B57-A957-2C9E9A3841F8}" destId="{209FA862-78DC-45EF-AD04-FC4FC5640118}" srcOrd="2" destOrd="0" presId="urn:microsoft.com/office/officeart/2008/layout/HorizontalMultiLevelHierarchy"/>
    <dgm:cxn modelId="{867EED36-7DA7-44DC-9C37-618477475385}" type="presParOf" srcId="{209FA862-78DC-45EF-AD04-FC4FC5640118}" destId="{8BE56CFF-A373-456A-A430-C62856DB5B72}" srcOrd="0" destOrd="0" presId="urn:microsoft.com/office/officeart/2008/layout/HorizontalMultiLevelHierarchy"/>
    <dgm:cxn modelId="{56C899DF-6806-4450-9E79-75F52DB7F763}" type="presParOf" srcId="{665DC908-C7CE-4B57-A957-2C9E9A3841F8}" destId="{4D4F47AC-FB8A-45A2-82C2-0988B12D0472}" srcOrd="3" destOrd="0" presId="urn:microsoft.com/office/officeart/2008/layout/HorizontalMultiLevelHierarchy"/>
    <dgm:cxn modelId="{F655A89E-5CB7-4FD3-99F5-C4AECEB147D8}" type="presParOf" srcId="{4D4F47AC-FB8A-45A2-82C2-0988B12D0472}" destId="{2AB17A7D-A641-4040-B9BD-907F1EE5B049}" srcOrd="0" destOrd="0" presId="urn:microsoft.com/office/officeart/2008/layout/HorizontalMultiLevelHierarchy"/>
    <dgm:cxn modelId="{F243E5F8-7710-45A8-95C1-04FF2324CF1E}" type="presParOf" srcId="{4D4F47AC-FB8A-45A2-82C2-0988B12D0472}" destId="{79508200-9612-469C-A989-DECCC916A44E}" srcOrd="1" destOrd="0" presId="urn:microsoft.com/office/officeart/2008/layout/HorizontalMultiLevelHierarchy"/>
    <dgm:cxn modelId="{B5803A62-129D-419F-9E0B-456485EA533F}" type="presParOf" srcId="{A91EFAFF-42C0-46EA-9898-10113ABDBE07}" destId="{7FD93806-FC55-417E-89A0-03BF638B6515}" srcOrd="2" destOrd="0" presId="urn:microsoft.com/office/officeart/2008/layout/HorizontalMultiLevelHierarchy"/>
    <dgm:cxn modelId="{11062BED-E8BF-4DF4-9C8A-3C942292C775}" type="presParOf" srcId="{7FD93806-FC55-417E-89A0-03BF638B6515}" destId="{FD352409-0869-4E73-BE4F-A91D15FE388F}" srcOrd="0" destOrd="0" presId="urn:microsoft.com/office/officeart/2008/layout/HorizontalMultiLevelHierarchy"/>
    <dgm:cxn modelId="{D152C950-C887-4B7D-9ED5-6476E0A2B38A}" type="presParOf" srcId="{A91EFAFF-42C0-46EA-9898-10113ABDBE07}" destId="{60AEF9F7-8565-46EF-984D-DDF0D19D3F81}" srcOrd="3" destOrd="0" presId="urn:microsoft.com/office/officeart/2008/layout/HorizontalMultiLevelHierarchy"/>
    <dgm:cxn modelId="{D2B11EA6-E249-41E3-8201-0000E0E0E9D7}" type="presParOf" srcId="{60AEF9F7-8565-46EF-984D-DDF0D19D3F81}" destId="{6342FFB7-F76C-4F79-B120-4B34192414F1}" srcOrd="0" destOrd="0" presId="urn:microsoft.com/office/officeart/2008/layout/HorizontalMultiLevelHierarchy"/>
    <dgm:cxn modelId="{650A2070-28F9-4B47-B77A-A6789891E799}" type="presParOf" srcId="{60AEF9F7-8565-46EF-984D-DDF0D19D3F81}" destId="{8EDFC2CE-2AC3-4D34-83B7-DD56BBB6DC60}" srcOrd="1" destOrd="0" presId="urn:microsoft.com/office/officeart/2008/layout/HorizontalMultiLevelHierarchy"/>
    <dgm:cxn modelId="{20ECD2F0-F9F3-412C-9B04-B28A49116FAD}" type="presParOf" srcId="{8EDFC2CE-2AC3-4D34-83B7-DD56BBB6DC60}" destId="{1E676E40-4057-40BB-9BD9-E7B9121A4C01}" srcOrd="0" destOrd="0" presId="urn:microsoft.com/office/officeart/2008/layout/HorizontalMultiLevelHierarchy"/>
    <dgm:cxn modelId="{23067B7C-DCD1-4396-B2C5-D9F657BB78D5}" type="presParOf" srcId="{1E676E40-4057-40BB-9BD9-E7B9121A4C01}" destId="{A928E840-EE66-457A-927A-6240A889E866}" srcOrd="0" destOrd="0" presId="urn:microsoft.com/office/officeart/2008/layout/HorizontalMultiLevelHierarchy"/>
    <dgm:cxn modelId="{540623E2-0B25-41B2-AA89-DB434653FBF2}" type="presParOf" srcId="{8EDFC2CE-2AC3-4D34-83B7-DD56BBB6DC60}" destId="{C048A581-5C31-4015-9181-A3DA1D9D221C}" srcOrd="1" destOrd="0" presId="urn:microsoft.com/office/officeart/2008/layout/HorizontalMultiLevelHierarchy"/>
    <dgm:cxn modelId="{58A3DC69-2E87-494C-B0B7-02CBEB9BBFA3}" type="presParOf" srcId="{C048A581-5C31-4015-9181-A3DA1D9D221C}" destId="{A5DA86C4-06CD-4DD6-A2C2-90B819266D78}" srcOrd="0" destOrd="0" presId="urn:microsoft.com/office/officeart/2008/layout/HorizontalMultiLevelHierarchy"/>
    <dgm:cxn modelId="{239CB3E1-66A3-4D00-934C-F5DD74315019}" type="presParOf" srcId="{C048A581-5C31-4015-9181-A3DA1D9D221C}" destId="{99C1FC25-B249-469E-BAEC-95BECE59ACC8}" srcOrd="1" destOrd="0" presId="urn:microsoft.com/office/officeart/2008/layout/HorizontalMultiLevelHierarchy"/>
    <dgm:cxn modelId="{90080F99-A0FE-4394-88EB-55038117E099}" type="presParOf" srcId="{8EDFC2CE-2AC3-4D34-83B7-DD56BBB6DC60}" destId="{D8B24700-610C-4E23-B5E3-112CB9D884ED}" srcOrd="2" destOrd="0" presId="urn:microsoft.com/office/officeart/2008/layout/HorizontalMultiLevelHierarchy"/>
    <dgm:cxn modelId="{4BBAC30B-E85A-4937-9445-B4B8F300FBF5}" type="presParOf" srcId="{D8B24700-610C-4E23-B5E3-112CB9D884ED}" destId="{DA8BDA44-A3A3-4584-9CAF-CB1F47027413}" srcOrd="0" destOrd="0" presId="urn:microsoft.com/office/officeart/2008/layout/HorizontalMultiLevelHierarchy"/>
    <dgm:cxn modelId="{C5E80AE0-5F05-43DD-AFC3-F7F00DFE61EC}" type="presParOf" srcId="{8EDFC2CE-2AC3-4D34-83B7-DD56BBB6DC60}" destId="{0F2F753F-1699-4B53-B311-AFB22A4B8A30}" srcOrd="3" destOrd="0" presId="urn:microsoft.com/office/officeart/2008/layout/HorizontalMultiLevelHierarchy"/>
    <dgm:cxn modelId="{5AE27F8B-3868-4940-BDCC-45AA3F7B7C68}" type="presParOf" srcId="{0F2F753F-1699-4B53-B311-AFB22A4B8A30}" destId="{3F4C93CE-2232-4A62-9DFD-70C152298AB6}" srcOrd="0" destOrd="0" presId="urn:microsoft.com/office/officeart/2008/layout/HorizontalMultiLevelHierarchy"/>
    <dgm:cxn modelId="{320A7393-CC9A-4B12-BF1E-DB0EEE0E4919}" type="presParOf" srcId="{0F2F753F-1699-4B53-B311-AFB22A4B8A30}" destId="{8EA78AB6-CDD7-447E-AE17-BCD8D032D30E}" srcOrd="1" destOrd="0" presId="urn:microsoft.com/office/officeart/2008/layout/HorizontalMultiLevelHierarchy"/>
    <dgm:cxn modelId="{4C47A216-D253-4A89-9DA8-5D30BD8A88EC}" type="presParOf" srcId="{A91EFAFF-42C0-46EA-9898-10113ABDBE07}" destId="{C683F10E-D6D0-49CE-8C74-25F9D4B089F5}" srcOrd="4" destOrd="0" presId="urn:microsoft.com/office/officeart/2008/layout/HorizontalMultiLevelHierarchy"/>
    <dgm:cxn modelId="{7F41E77A-F064-4686-9C90-D994A4F91FA8}" type="presParOf" srcId="{C683F10E-D6D0-49CE-8C74-25F9D4B089F5}" destId="{9D48CCBF-0633-40DE-8281-89E8957BEE0C}" srcOrd="0" destOrd="0" presId="urn:microsoft.com/office/officeart/2008/layout/HorizontalMultiLevelHierarchy"/>
    <dgm:cxn modelId="{B8FB8E74-BEC8-47D0-9A3C-A3E31BC92153}" type="presParOf" srcId="{A91EFAFF-42C0-46EA-9898-10113ABDBE07}" destId="{908DA956-FEF2-4884-873B-0528BCEEEC6F}" srcOrd="5" destOrd="0" presId="urn:microsoft.com/office/officeart/2008/layout/HorizontalMultiLevelHierarchy"/>
    <dgm:cxn modelId="{A7AFEBBD-93AC-4CBC-8434-07731088254C}" type="presParOf" srcId="{908DA956-FEF2-4884-873B-0528BCEEEC6F}" destId="{7EE561A8-3009-4261-8428-33E371514B02}" srcOrd="0" destOrd="0" presId="urn:microsoft.com/office/officeart/2008/layout/HorizontalMultiLevelHierarchy"/>
    <dgm:cxn modelId="{248D8B56-3A84-4596-B59D-869E7F7286AD}" type="presParOf" srcId="{908DA956-FEF2-4884-873B-0528BCEEEC6F}" destId="{68ED6E2A-356B-4E61-9BD4-170B1FE12E08}" srcOrd="1" destOrd="0" presId="urn:microsoft.com/office/officeart/2008/layout/HorizontalMultiLevelHierarchy"/>
    <dgm:cxn modelId="{B4724500-8B8B-46CD-903C-F8F9E2D6F6C7}" type="presParOf" srcId="{68ED6E2A-356B-4E61-9BD4-170B1FE12E08}" destId="{E4048B8B-7E7F-4A27-B1D6-54C7D6C4C602}" srcOrd="0" destOrd="0" presId="urn:microsoft.com/office/officeart/2008/layout/HorizontalMultiLevelHierarchy"/>
    <dgm:cxn modelId="{27037EA2-E9E9-4ABF-9B31-3649452B8BF1}" type="presParOf" srcId="{E4048B8B-7E7F-4A27-B1D6-54C7D6C4C602}" destId="{8C4FF6DB-3278-46A6-98B5-5AC9922A77AC}" srcOrd="0" destOrd="0" presId="urn:microsoft.com/office/officeart/2008/layout/HorizontalMultiLevelHierarchy"/>
    <dgm:cxn modelId="{8D0A13DE-0FAA-4AFF-93BC-A1DCC9C32443}" type="presParOf" srcId="{68ED6E2A-356B-4E61-9BD4-170B1FE12E08}" destId="{8F652D5F-CB09-4D34-8088-531684052954}" srcOrd="1" destOrd="0" presId="urn:microsoft.com/office/officeart/2008/layout/HorizontalMultiLevelHierarchy"/>
    <dgm:cxn modelId="{E2BFA0C9-E630-4715-8523-058FC0AAB260}" type="presParOf" srcId="{8F652D5F-CB09-4D34-8088-531684052954}" destId="{744E82B3-13D8-4ECA-AA49-5A65904B9E9C}" srcOrd="0" destOrd="0" presId="urn:microsoft.com/office/officeart/2008/layout/HorizontalMultiLevelHierarchy"/>
    <dgm:cxn modelId="{8C05F266-64F2-4855-8F80-F61AD1E6B20B}" type="presParOf" srcId="{8F652D5F-CB09-4D34-8088-531684052954}" destId="{0ECF74FD-0BB8-48AC-B519-EE176A02B990}" srcOrd="1" destOrd="0" presId="urn:microsoft.com/office/officeart/2008/layout/HorizontalMultiLevelHierarchy"/>
    <dgm:cxn modelId="{66BDA1C6-3108-4BBC-9390-FA61497500DC}" type="presParOf" srcId="{68ED6E2A-356B-4E61-9BD4-170B1FE12E08}" destId="{3F0DDB92-417E-4741-93B0-F585894E458F}" srcOrd="2" destOrd="0" presId="urn:microsoft.com/office/officeart/2008/layout/HorizontalMultiLevelHierarchy"/>
    <dgm:cxn modelId="{58A22244-89AA-42E8-88F3-01D5D9E2783A}" type="presParOf" srcId="{3F0DDB92-417E-4741-93B0-F585894E458F}" destId="{9DD2BCA3-8776-44AE-BDC5-DC52CA178F03}" srcOrd="0" destOrd="0" presId="urn:microsoft.com/office/officeart/2008/layout/HorizontalMultiLevelHierarchy"/>
    <dgm:cxn modelId="{146E785F-A241-4F31-9B16-B6E481423C1E}" type="presParOf" srcId="{68ED6E2A-356B-4E61-9BD4-170B1FE12E08}" destId="{5D2E1EB2-05B1-46AB-8F8A-AD5B43DE2CA2}" srcOrd="3" destOrd="0" presId="urn:microsoft.com/office/officeart/2008/layout/HorizontalMultiLevelHierarchy"/>
    <dgm:cxn modelId="{4B2B631A-90A2-4D5D-83A0-62D541830B56}" type="presParOf" srcId="{5D2E1EB2-05B1-46AB-8F8A-AD5B43DE2CA2}" destId="{F015B566-1A3F-4FEA-BA11-74550D22C539}" srcOrd="0" destOrd="0" presId="urn:microsoft.com/office/officeart/2008/layout/HorizontalMultiLevelHierarchy"/>
    <dgm:cxn modelId="{084B6966-A7F3-4E9A-A7F1-C02FDF64D130}" type="presParOf" srcId="{5D2E1EB2-05B1-46AB-8F8A-AD5B43DE2CA2}" destId="{8D3BD9CB-1619-4AAE-A171-1E0454091E8B}" srcOrd="1" destOrd="0" presId="urn:microsoft.com/office/officeart/2008/layout/HorizontalMultiLevelHierarchy"/>
    <dgm:cxn modelId="{413CA5E4-3462-476F-8C57-4AE37A2B552C}" type="presParOf" srcId="{A91EFAFF-42C0-46EA-9898-10113ABDBE07}" destId="{C865D4F5-07B6-447C-8B76-1183A7D2112F}" srcOrd="6" destOrd="0" presId="urn:microsoft.com/office/officeart/2008/layout/HorizontalMultiLevelHierarchy"/>
    <dgm:cxn modelId="{57110800-5C64-4318-9115-0FA26A1DACBA}" type="presParOf" srcId="{C865D4F5-07B6-447C-8B76-1183A7D2112F}" destId="{3DC64F11-CBFA-46EA-8810-729C148D6D91}" srcOrd="0" destOrd="0" presId="urn:microsoft.com/office/officeart/2008/layout/HorizontalMultiLevelHierarchy"/>
    <dgm:cxn modelId="{12A96AB8-490E-41A1-88E6-ECA56DEFE0BC}" type="presParOf" srcId="{A91EFAFF-42C0-46EA-9898-10113ABDBE07}" destId="{AB266EA2-048A-4F8A-A530-711BBBFD9B45}" srcOrd="7" destOrd="0" presId="urn:microsoft.com/office/officeart/2008/layout/HorizontalMultiLevelHierarchy"/>
    <dgm:cxn modelId="{3D9E700F-CBAE-42B4-B8A3-C2B7AB33B062}" type="presParOf" srcId="{AB266EA2-048A-4F8A-A530-711BBBFD9B45}" destId="{B6F5938C-1B9C-42F4-8DDE-7F226F26372F}" srcOrd="0" destOrd="0" presId="urn:microsoft.com/office/officeart/2008/layout/HorizontalMultiLevelHierarchy"/>
    <dgm:cxn modelId="{82702607-D2DC-47D1-BB0A-27E56665E985}" type="presParOf" srcId="{AB266EA2-048A-4F8A-A530-711BBBFD9B45}" destId="{C62B6330-98E7-46CB-8199-BB5B51320E8F}" srcOrd="1" destOrd="0" presId="urn:microsoft.com/office/officeart/2008/layout/HorizontalMultiLevelHierarchy"/>
    <dgm:cxn modelId="{5DC38572-80A8-4950-AAE0-C3032B447C20}" type="presParOf" srcId="{C62B6330-98E7-46CB-8199-BB5B51320E8F}" destId="{44637447-3162-45D9-81B9-E7CBADFDA05B}" srcOrd="0" destOrd="0" presId="urn:microsoft.com/office/officeart/2008/layout/HorizontalMultiLevelHierarchy"/>
    <dgm:cxn modelId="{97D4DE1F-DF87-43B4-A97E-ECC14E3EC85C}" type="presParOf" srcId="{44637447-3162-45D9-81B9-E7CBADFDA05B}" destId="{7F395E1C-9585-4268-B040-0E99DA0F8590}" srcOrd="0" destOrd="0" presId="urn:microsoft.com/office/officeart/2008/layout/HorizontalMultiLevelHierarchy"/>
    <dgm:cxn modelId="{9CD13F85-E555-4967-A651-613A4201BFA6}" type="presParOf" srcId="{C62B6330-98E7-46CB-8199-BB5B51320E8F}" destId="{C4255C72-1BCE-4FB1-AC56-A84BBF26D122}" srcOrd="1" destOrd="0" presId="urn:microsoft.com/office/officeart/2008/layout/HorizontalMultiLevelHierarchy"/>
    <dgm:cxn modelId="{A6BC7EDB-EE7E-46CC-B0BE-30FE5E40E486}" type="presParOf" srcId="{C4255C72-1BCE-4FB1-AC56-A84BBF26D122}" destId="{36D6010B-7805-4E5D-A462-63DE97BC8AAE}" srcOrd="0" destOrd="0" presId="urn:microsoft.com/office/officeart/2008/layout/HorizontalMultiLevelHierarchy"/>
    <dgm:cxn modelId="{2C33E0CA-14B9-44F2-BB80-0C8E925FFECC}" type="presParOf" srcId="{C4255C72-1BCE-4FB1-AC56-A84BBF26D122}" destId="{DA8676C8-DE44-48AC-A094-46DD72098EF9}" srcOrd="1" destOrd="0" presId="urn:microsoft.com/office/officeart/2008/layout/HorizontalMultiLevelHierarchy"/>
    <dgm:cxn modelId="{F43A052E-290E-4489-A0CD-A065DC79974A}" type="presParOf" srcId="{C62B6330-98E7-46CB-8199-BB5B51320E8F}" destId="{CBACACB5-3CE1-43FF-925B-E490FB90E1A7}" srcOrd="2" destOrd="0" presId="urn:microsoft.com/office/officeart/2008/layout/HorizontalMultiLevelHierarchy"/>
    <dgm:cxn modelId="{3FD017B7-5E3A-443A-865C-3A2EF3A6F0AA}" type="presParOf" srcId="{CBACACB5-3CE1-43FF-925B-E490FB90E1A7}" destId="{3C637DA0-E52C-4272-BB41-74AC0ADAE052}" srcOrd="0" destOrd="0" presId="urn:microsoft.com/office/officeart/2008/layout/HorizontalMultiLevelHierarchy"/>
    <dgm:cxn modelId="{22EA97F2-1057-4E77-BC7A-86559659ECE6}" type="presParOf" srcId="{C62B6330-98E7-46CB-8199-BB5B51320E8F}" destId="{C225C175-6026-415D-8737-CCF3BF00A7D0}" srcOrd="3" destOrd="0" presId="urn:microsoft.com/office/officeart/2008/layout/HorizontalMultiLevelHierarchy"/>
    <dgm:cxn modelId="{E7419A97-D9AA-4EB3-A5DE-45AC82DD5116}" type="presParOf" srcId="{C225C175-6026-415D-8737-CCF3BF00A7D0}" destId="{3FE289AA-596C-4BF1-974D-1BD6C0DB8AD9}" srcOrd="0" destOrd="0" presId="urn:microsoft.com/office/officeart/2008/layout/HorizontalMultiLevelHierarchy"/>
    <dgm:cxn modelId="{F47B4042-1B22-4989-BAB9-E0B4F8FCC42E}" type="presParOf" srcId="{C225C175-6026-415D-8737-CCF3BF00A7D0}" destId="{61F65C4F-3987-42FF-A061-E6435E86340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A0B52-FC61-4CD5-A629-9754684D8168}">
      <dsp:nvSpPr>
        <dsp:cNvPr id="0" name=""/>
        <dsp:cNvSpPr/>
      </dsp:nvSpPr>
      <dsp:spPr>
        <a:xfrm rot="5400000">
          <a:off x="-75608" y="1229241"/>
          <a:ext cx="1924323" cy="231878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7BA4F6-FF2E-410C-8146-A8C022558287}">
      <dsp:nvSpPr>
        <dsp:cNvPr id="0" name=""/>
        <dsp:cNvSpPr/>
      </dsp:nvSpPr>
      <dsp:spPr>
        <a:xfrm>
          <a:off x="367268" y="1438"/>
          <a:ext cx="2576428" cy="15458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latin typeface="Aptos" panose="02110004020202020204"/>
              <a:ea typeface="+mn-ea"/>
              <a:cs typeface="+mn-cs"/>
            </a:rPr>
            <a:t>Data Sources</a:t>
          </a:r>
        </a:p>
        <a:p>
          <a:pPr marL="0" lvl="0" indent="0" algn="just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Sources:</a:t>
          </a:r>
          <a:r>
            <a:rPr lang="en-GB" sz="1200" kern="1200" dirty="0"/>
            <a:t> Transactional systems, web logs, customer interactions, third-party APIs</a:t>
          </a:r>
        </a:p>
        <a:p>
          <a:pPr marL="0" lvl="0" indent="0" algn="just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Methods:</a:t>
          </a:r>
          <a:r>
            <a:rPr lang="en-GB" sz="1200" kern="1200" dirty="0"/>
            <a:t> Real-time data collection via tools like Apache Kafka, batch processing with Apache </a:t>
          </a:r>
          <a:r>
            <a:rPr lang="en-GB" sz="1200" kern="1200" dirty="0" err="1"/>
            <a:t>Nifi</a:t>
          </a:r>
          <a:r>
            <a:rPr lang="en-GB" sz="1200" kern="1200" dirty="0"/>
            <a:t>.</a:t>
          </a:r>
          <a:endParaRPr lang="en-GB" sz="1200" b="1" kern="1200" dirty="0">
            <a:latin typeface="Aptos" panose="02110004020202020204"/>
            <a:ea typeface="+mn-ea"/>
            <a:cs typeface="+mn-cs"/>
          </a:endParaRPr>
        </a:p>
      </dsp:txBody>
      <dsp:txXfrm>
        <a:off x="412545" y="46715"/>
        <a:ext cx="2485874" cy="1455303"/>
      </dsp:txXfrm>
    </dsp:sp>
    <dsp:sp modelId="{DCDA74DD-DB03-4F11-B873-01E41B68051D}">
      <dsp:nvSpPr>
        <dsp:cNvPr id="0" name=""/>
        <dsp:cNvSpPr/>
      </dsp:nvSpPr>
      <dsp:spPr>
        <a:xfrm rot="5400000">
          <a:off x="-75608" y="3161562"/>
          <a:ext cx="1924323" cy="231878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82D453D-240F-4A60-A329-AABBDCECBE67}">
      <dsp:nvSpPr>
        <dsp:cNvPr id="0" name=""/>
        <dsp:cNvSpPr/>
      </dsp:nvSpPr>
      <dsp:spPr>
        <a:xfrm>
          <a:off x="367268" y="1933759"/>
          <a:ext cx="2576428" cy="15458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latin typeface="Aptos" panose="02110004020202020204"/>
              <a:ea typeface="+mn-ea"/>
              <a:cs typeface="+mn-cs"/>
            </a:rPr>
            <a:t>Data Ingestion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Tools:</a:t>
          </a:r>
          <a:r>
            <a:rPr lang="en-GB" sz="1200" kern="1200" dirty="0"/>
            <a:t> Apache Kafka, AWS Kinesis, Azure Event Hubs for real-time; Apache </a:t>
          </a:r>
          <a:r>
            <a:rPr lang="en-GB" sz="1200" kern="1200" dirty="0" err="1"/>
            <a:t>Nifi</a:t>
          </a:r>
          <a:r>
            <a:rPr lang="en-GB" sz="1200" kern="1200" dirty="0"/>
            <a:t>, Talend for batch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Process:</a:t>
          </a:r>
          <a:r>
            <a:rPr lang="en-GB" sz="1200" kern="1200" dirty="0"/>
            <a:t> Ingest data from various sources into data lakes and data warehouses</a:t>
          </a:r>
          <a:endParaRPr lang="en-GB" sz="1200" b="1" kern="1200" dirty="0">
            <a:latin typeface="Aptos" panose="02110004020202020204"/>
            <a:ea typeface="+mn-ea"/>
            <a:cs typeface="+mn-cs"/>
          </a:endParaRPr>
        </a:p>
      </dsp:txBody>
      <dsp:txXfrm>
        <a:off x="412545" y="1979036"/>
        <a:ext cx="2485874" cy="1455303"/>
      </dsp:txXfrm>
    </dsp:sp>
    <dsp:sp modelId="{66602DFF-3AF3-451D-A57C-28358E28451A}">
      <dsp:nvSpPr>
        <dsp:cNvPr id="0" name=""/>
        <dsp:cNvSpPr/>
      </dsp:nvSpPr>
      <dsp:spPr>
        <a:xfrm>
          <a:off x="890552" y="4127723"/>
          <a:ext cx="3418652" cy="231878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365ED75-E567-47AE-92C4-DAD3E2E35F45}">
      <dsp:nvSpPr>
        <dsp:cNvPr id="0" name=""/>
        <dsp:cNvSpPr/>
      </dsp:nvSpPr>
      <dsp:spPr>
        <a:xfrm>
          <a:off x="367268" y="3866081"/>
          <a:ext cx="2576428" cy="15458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latin typeface="Aptos" panose="02110004020202020204"/>
              <a:ea typeface="+mn-ea"/>
              <a:cs typeface="+mn-cs"/>
            </a:rPr>
            <a:t>Data Storage &amp; Management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200" b="1" kern="1200" dirty="0"/>
            <a:t>Data Lakes:</a:t>
          </a:r>
          <a:r>
            <a:rPr lang="en-GB" sz="1200" kern="1200" dirty="0"/>
            <a:t> Amazon S3, Azure Data Lake Storage for raw data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Data Warehouses:</a:t>
          </a:r>
          <a:r>
            <a:rPr lang="en-GB" sz="1200" kern="1200" dirty="0"/>
            <a:t> Amazon Redshift, Google </a:t>
          </a:r>
          <a:r>
            <a:rPr lang="en-GB" sz="1200" kern="1200" dirty="0" err="1"/>
            <a:t>BigQuery</a:t>
          </a:r>
          <a:r>
            <a:rPr lang="en-GB" sz="1200" kern="1200" dirty="0"/>
            <a:t>, Snowflake for processed data</a:t>
          </a:r>
          <a:r>
            <a:rPr lang="en-GB" sz="1200" b="1" kern="1200" dirty="0">
              <a:latin typeface="Aptos" panose="02110004020202020204"/>
              <a:ea typeface="+mn-ea"/>
              <a:cs typeface="+mn-cs"/>
            </a:rPr>
            <a:t>.</a:t>
          </a:r>
          <a:endParaRPr lang="en-GB" sz="1100" b="1" kern="1200" dirty="0">
            <a:latin typeface="Aptos" panose="02110004020202020204"/>
            <a:ea typeface="+mn-ea"/>
            <a:cs typeface="+mn-cs"/>
          </a:endParaRPr>
        </a:p>
      </dsp:txBody>
      <dsp:txXfrm>
        <a:off x="412545" y="3911358"/>
        <a:ext cx="2485874" cy="1455303"/>
      </dsp:txXfrm>
    </dsp:sp>
    <dsp:sp modelId="{261FFA61-C7DF-45A0-8025-760BD806E5AD}">
      <dsp:nvSpPr>
        <dsp:cNvPr id="0" name=""/>
        <dsp:cNvSpPr/>
      </dsp:nvSpPr>
      <dsp:spPr>
        <a:xfrm rot="16200000">
          <a:off x="3351041" y="3161562"/>
          <a:ext cx="1924323" cy="231878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B7FB26E-086B-4C3B-88FA-49254CE8A1A2}">
      <dsp:nvSpPr>
        <dsp:cNvPr id="0" name=""/>
        <dsp:cNvSpPr/>
      </dsp:nvSpPr>
      <dsp:spPr>
        <a:xfrm>
          <a:off x="3793918" y="3866081"/>
          <a:ext cx="2576428" cy="15458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latin typeface="Aptos" panose="02110004020202020204"/>
              <a:ea typeface="+mn-ea"/>
              <a:cs typeface="+mn-cs"/>
            </a:rPr>
            <a:t>Data Processing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ETL Processes:</a:t>
          </a:r>
          <a:r>
            <a:rPr lang="en-GB" sz="1200" kern="1200" dirty="0"/>
            <a:t> Cleaning, transforming, and preparing data using Apache Spark, Talend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Stream Processing:</a:t>
          </a:r>
          <a:r>
            <a:rPr lang="en-GB" sz="1200" kern="1200" dirty="0"/>
            <a:t> Real-time analysis with Apache Flink, Apache Storm</a:t>
          </a:r>
          <a:r>
            <a:rPr lang="en-GB" sz="1200" b="1" kern="1200" dirty="0">
              <a:latin typeface="Aptos" panose="02110004020202020204"/>
              <a:ea typeface="+mn-ea"/>
              <a:cs typeface="+mn-cs"/>
            </a:rPr>
            <a:t>.</a:t>
          </a:r>
        </a:p>
      </dsp:txBody>
      <dsp:txXfrm>
        <a:off x="3839195" y="3911358"/>
        <a:ext cx="2485874" cy="1455303"/>
      </dsp:txXfrm>
    </dsp:sp>
    <dsp:sp modelId="{EDDA3F41-AC36-4177-9967-62A620B995AE}">
      <dsp:nvSpPr>
        <dsp:cNvPr id="0" name=""/>
        <dsp:cNvSpPr/>
      </dsp:nvSpPr>
      <dsp:spPr>
        <a:xfrm rot="16200000">
          <a:off x="3351041" y="1229241"/>
          <a:ext cx="1924323" cy="231878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DADC480-36C9-43DF-A3B9-04AD729AC9A2}">
      <dsp:nvSpPr>
        <dsp:cNvPr id="0" name=""/>
        <dsp:cNvSpPr/>
      </dsp:nvSpPr>
      <dsp:spPr>
        <a:xfrm>
          <a:off x="3793918" y="1933759"/>
          <a:ext cx="2576428" cy="15458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Data Integration</a:t>
          </a:r>
          <a:endParaRPr lang="en-GB" sz="1200" b="1" kern="1200" dirty="0"/>
        </a:p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/>
            <a:t>Design Models: Organizing data into structured formats for analysis like Time- Series Forecasting Model, Deep Learning Models</a:t>
          </a:r>
        </a:p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/>
            <a:t>Schema Evolution: Adapting models to new data sources</a:t>
          </a:r>
        </a:p>
      </dsp:txBody>
      <dsp:txXfrm>
        <a:off x="3839195" y="1979036"/>
        <a:ext cx="2485874" cy="1455303"/>
      </dsp:txXfrm>
    </dsp:sp>
    <dsp:sp modelId="{99A64777-86D3-4556-B28C-7DE78FE491D1}">
      <dsp:nvSpPr>
        <dsp:cNvPr id="0" name=""/>
        <dsp:cNvSpPr/>
      </dsp:nvSpPr>
      <dsp:spPr>
        <a:xfrm>
          <a:off x="4317202" y="263080"/>
          <a:ext cx="4134527" cy="231878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C99925-3B56-4DE0-A864-69F156D04664}">
      <dsp:nvSpPr>
        <dsp:cNvPr id="0" name=""/>
        <dsp:cNvSpPr/>
      </dsp:nvSpPr>
      <dsp:spPr>
        <a:xfrm>
          <a:off x="3793918" y="1438"/>
          <a:ext cx="2576428" cy="15458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Data Visualization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BI Tools:</a:t>
          </a:r>
          <a:r>
            <a:rPr lang="en-GB" sz="1300" kern="1200" dirty="0"/>
            <a:t> Tableau, Power BI for visualizing insights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APIs:</a:t>
          </a:r>
          <a:r>
            <a:rPr lang="en-GB" sz="1300" kern="1200" dirty="0"/>
            <a:t> Providing secure access to data for other applications</a:t>
          </a:r>
          <a:endParaRPr lang="en-GB" sz="1100" b="1" kern="1200" dirty="0"/>
        </a:p>
      </dsp:txBody>
      <dsp:txXfrm>
        <a:off x="3839195" y="46715"/>
        <a:ext cx="2485874" cy="1455303"/>
      </dsp:txXfrm>
    </dsp:sp>
    <dsp:sp modelId="{271C1B47-EA03-4EC9-974B-CB6E20D2A095}">
      <dsp:nvSpPr>
        <dsp:cNvPr id="0" name=""/>
        <dsp:cNvSpPr/>
      </dsp:nvSpPr>
      <dsp:spPr>
        <a:xfrm rot="5400000">
          <a:off x="7493938" y="1229241"/>
          <a:ext cx="1924323" cy="231878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C1138D-D3E8-46F0-8BBF-ACA3959B6985}">
      <dsp:nvSpPr>
        <dsp:cNvPr id="0" name=""/>
        <dsp:cNvSpPr/>
      </dsp:nvSpPr>
      <dsp:spPr>
        <a:xfrm>
          <a:off x="7817037" y="1438"/>
          <a:ext cx="2815984" cy="15458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Actionable Insights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&gt; Customer recommendation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&gt; Inventory Management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&gt; Fraud Detection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&gt; Dynamic Pricing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&gt; Continuous Improvement</a:t>
          </a:r>
          <a:endParaRPr lang="en-GB" sz="1100" b="1" kern="1200" dirty="0"/>
        </a:p>
      </dsp:txBody>
      <dsp:txXfrm>
        <a:off x="7862314" y="46715"/>
        <a:ext cx="2725430" cy="1455303"/>
      </dsp:txXfrm>
    </dsp:sp>
    <dsp:sp modelId="{BC0EB13C-E773-4540-B60C-AAD6910F4AB6}">
      <dsp:nvSpPr>
        <dsp:cNvPr id="0" name=""/>
        <dsp:cNvSpPr/>
      </dsp:nvSpPr>
      <dsp:spPr>
        <a:xfrm rot="5400000">
          <a:off x="7493938" y="3161562"/>
          <a:ext cx="1924323" cy="231878"/>
        </a:xfrm>
        <a:prstGeom prst="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A047B81-F7E9-4FB4-B6A8-0F28DF5F3792}">
      <dsp:nvSpPr>
        <dsp:cNvPr id="0" name=""/>
        <dsp:cNvSpPr/>
      </dsp:nvSpPr>
      <dsp:spPr>
        <a:xfrm>
          <a:off x="7220568" y="1933759"/>
          <a:ext cx="4008922" cy="15458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Security &amp; Compliance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GB" sz="1300" b="1" kern="1200" dirty="0"/>
            <a:t>Encryption:</a:t>
          </a:r>
          <a:r>
            <a:rPr lang="en-GB" sz="1300" kern="1200" dirty="0"/>
            <a:t> Protecting data at rest and in transit</a:t>
          </a:r>
          <a:endParaRPr lang="en-GB" sz="13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GB" sz="1300" b="1" kern="1200" dirty="0"/>
            <a:t>Access Controls:</a:t>
          </a:r>
          <a:r>
            <a:rPr lang="en-GB" sz="1300" kern="1200" dirty="0"/>
            <a:t> Implementing role-based access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GB" sz="1300" b="1" kern="1200" dirty="0"/>
            <a:t>Compliance:</a:t>
          </a:r>
          <a:r>
            <a:rPr lang="en-GB" sz="1300" kern="1200" dirty="0"/>
            <a:t> Ensuring adherence to regulations like GDPR, CCPA</a:t>
          </a:r>
        </a:p>
      </dsp:txBody>
      <dsp:txXfrm>
        <a:off x="7265845" y="1979036"/>
        <a:ext cx="3918368" cy="1455303"/>
      </dsp:txXfrm>
    </dsp:sp>
    <dsp:sp modelId="{777ABD39-3FD4-4A2D-AE91-FEA1E6CFD6CB}">
      <dsp:nvSpPr>
        <dsp:cNvPr id="0" name=""/>
        <dsp:cNvSpPr/>
      </dsp:nvSpPr>
      <dsp:spPr>
        <a:xfrm>
          <a:off x="7717626" y="3866081"/>
          <a:ext cx="3014807" cy="15458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Monitoring &amp; Maintenance</a:t>
          </a:r>
          <a:endParaRPr lang="en-GB" sz="16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GB" sz="1300" b="1" kern="1200" dirty="0"/>
            <a:t>Monitoring Tools:</a:t>
          </a:r>
          <a:r>
            <a:rPr lang="en-GB" sz="1300" kern="1200" dirty="0"/>
            <a:t> Grafana, Prometheus for performance and error tracking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GB" sz="1300" b="1" kern="1200"/>
            <a:t>Alerting:</a:t>
          </a:r>
          <a:r>
            <a:rPr lang="en-GB" sz="1300" kern="1200"/>
            <a:t> Immediate notification of anomalies</a:t>
          </a:r>
        </a:p>
      </dsp:txBody>
      <dsp:txXfrm>
        <a:off x="7762903" y="3911358"/>
        <a:ext cx="2924253" cy="14553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83EE23-36C8-4AF1-837A-607857FC3C3A}">
      <dsp:nvSpPr>
        <dsp:cNvPr id="0" name=""/>
        <dsp:cNvSpPr/>
      </dsp:nvSpPr>
      <dsp:spPr>
        <a:xfrm>
          <a:off x="0" y="4850997"/>
          <a:ext cx="10813773" cy="0"/>
        </a:xfrm>
        <a:prstGeom prst="line">
          <a:avLst/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CF0AF-E783-4895-BB2D-C6B9F3019CDF}">
      <dsp:nvSpPr>
        <dsp:cNvPr id="0" name=""/>
        <dsp:cNvSpPr/>
      </dsp:nvSpPr>
      <dsp:spPr>
        <a:xfrm>
          <a:off x="0" y="3730451"/>
          <a:ext cx="10813773" cy="0"/>
        </a:xfrm>
        <a:prstGeom prst="line">
          <a:avLst/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1D3526-60AC-4680-A6D5-5D4EC67E1CD2}">
      <dsp:nvSpPr>
        <dsp:cNvPr id="0" name=""/>
        <dsp:cNvSpPr/>
      </dsp:nvSpPr>
      <dsp:spPr>
        <a:xfrm>
          <a:off x="0" y="2609905"/>
          <a:ext cx="10813773" cy="0"/>
        </a:xfrm>
        <a:prstGeom prst="line">
          <a:avLst/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C64F48-80F6-4F59-BDB1-A9D25AD5669B}">
      <dsp:nvSpPr>
        <dsp:cNvPr id="0" name=""/>
        <dsp:cNvSpPr/>
      </dsp:nvSpPr>
      <dsp:spPr>
        <a:xfrm>
          <a:off x="0" y="1489360"/>
          <a:ext cx="10813773" cy="0"/>
        </a:xfrm>
        <a:prstGeom prst="line">
          <a:avLst/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8894A-2595-47DA-936B-2FBE7DE1B080}">
      <dsp:nvSpPr>
        <dsp:cNvPr id="0" name=""/>
        <dsp:cNvSpPr/>
      </dsp:nvSpPr>
      <dsp:spPr>
        <a:xfrm>
          <a:off x="0" y="368814"/>
          <a:ext cx="10813773" cy="0"/>
        </a:xfrm>
        <a:prstGeom prst="line">
          <a:avLst/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D10EBC-2AE5-4297-B6A7-19BC00A9FF96}">
      <dsp:nvSpPr>
        <dsp:cNvPr id="0" name=""/>
        <dsp:cNvSpPr/>
      </dsp:nvSpPr>
      <dsp:spPr>
        <a:xfrm>
          <a:off x="2811581" y="1458"/>
          <a:ext cx="8002192" cy="367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Usage</a:t>
          </a:r>
          <a:r>
            <a:rPr lang="en-GB" sz="2200" kern="1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: Summarizes past performance to understand trends and patterns.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 dirty="0">
            <a:latin typeface="Arabic Typesetting" panose="020F0502020204030204" pitchFamily="66" charset="-78"/>
            <a:cs typeface="Arabic Typesetting" panose="020F0502020204030204" pitchFamily="66" charset="-78"/>
          </a:endParaRPr>
        </a:p>
      </dsp:txBody>
      <dsp:txXfrm>
        <a:off x="2811581" y="1458"/>
        <a:ext cx="8002192" cy="367355"/>
      </dsp:txXfrm>
    </dsp:sp>
    <dsp:sp modelId="{1E7E9E4C-1815-4304-8EBF-A42281706128}">
      <dsp:nvSpPr>
        <dsp:cNvPr id="0" name=""/>
        <dsp:cNvSpPr/>
      </dsp:nvSpPr>
      <dsp:spPr>
        <a:xfrm>
          <a:off x="0" y="1458"/>
          <a:ext cx="2811581" cy="36735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b="1" kern="1200" dirty="0">
              <a:solidFill>
                <a:schemeClr val="bg1"/>
              </a:solidFill>
              <a:latin typeface="Arabic Typesetting" panose="020F0502020204030204" pitchFamily="66" charset="-78"/>
              <a:cs typeface="Arabic Typesetting" panose="020F0502020204030204" pitchFamily="66" charset="-78"/>
            </a:rPr>
            <a:t>Descriptive Analytics</a:t>
          </a:r>
        </a:p>
      </dsp:txBody>
      <dsp:txXfrm>
        <a:off x="17936" y="19394"/>
        <a:ext cx="2775709" cy="349419"/>
      </dsp:txXfrm>
    </dsp:sp>
    <dsp:sp modelId="{90FCF0BF-32D0-47C8-ABDC-13F420724D78}">
      <dsp:nvSpPr>
        <dsp:cNvPr id="0" name=""/>
        <dsp:cNvSpPr/>
      </dsp:nvSpPr>
      <dsp:spPr>
        <a:xfrm>
          <a:off x="0" y="368814"/>
          <a:ext cx="10813773" cy="734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kern="1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Example</a:t>
          </a:r>
          <a:r>
            <a:rPr lang="en-GB" sz="2200" kern="1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: Monthly sales reports, website traffic analysis, and customer demographics.</a:t>
          </a:r>
        </a:p>
      </dsp:txBody>
      <dsp:txXfrm>
        <a:off x="0" y="368814"/>
        <a:ext cx="10813773" cy="734821"/>
      </dsp:txXfrm>
    </dsp:sp>
    <dsp:sp modelId="{0A1F3DC5-598D-451B-8474-4D945E02EA9D}">
      <dsp:nvSpPr>
        <dsp:cNvPr id="0" name=""/>
        <dsp:cNvSpPr/>
      </dsp:nvSpPr>
      <dsp:spPr>
        <a:xfrm>
          <a:off x="2811581" y="1122004"/>
          <a:ext cx="8002192" cy="367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Usage</a:t>
          </a:r>
          <a:r>
            <a:rPr lang="en-GB" sz="2200" kern="1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: Identifies the reasons behind past outcomes and events.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 dirty="0">
            <a:latin typeface="Arabic Typesetting" panose="020F0502020204030204" pitchFamily="66" charset="-78"/>
            <a:cs typeface="Arabic Typesetting" panose="020F0502020204030204" pitchFamily="66" charset="-78"/>
          </a:endParaRPr>
        </a:p>
      </dsp:txBody>
      <dsp:txXfrm>
        <a:off x="2811581" y="1122004"/>
        <a:ext cx="8002192" cy="367355"/>
      </dsp:txXfrm>
    </dsp:sp>
    <dsp:sp modelId="{DAABE31A-9637-45F0-8626-0C44F648AB92}">
      <dsp:nvSpPr>
        <dsp:cNvPr id="0" name=""/>
        <dsp:cNvSpPr/>
      </dsp:nvSpPr>
      <dsp:spPr>
        <a:xfrm>
          <a:off x="0" y="1122004"/>
          <a:ext cx="2811581" cy="36735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Diagnostic Analytics:</a:t>
          </a:r>
        </a:p>
      </dsp:txBody>
      <dsp:txXfrm>
        <a:off x="17936" y="1139940"/>
        <a:ext cx="2775709" cy="349419"/>
      </dsp:txXfrm>
    </dsp:sp>
    <dsp:sp modelId="{5DE740E1-038F-4B96-8F34-4AF03D47A23D}">
      <dsp:nvSpPr>
        <dsp:cNvPr id="0" name=""/>
        <dsp:cNvSpPr/>
      </dsp:nvSpPr>
      <dsp:spPr>
        <a:xfrm>
          <a:off x="0" y="1489360"/>
          <a:ext cx="10813773" cy="734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kern="1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Example</a:t>
          </a:r>
          <a:r>
            <a:rPr lang="en-GB" sz="2200" kern="1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: </a:t>
          </a:r>
          <a:r>
            <a:rPr lang="en-GB" sz="2200" kern="1200" dirty="0" err="1">
              <a:latin typeface="Arabic Typesetting" panose="020F0502020204030204" pitchFamily="66" charset="-78"/>
              <a:cs typeface="Arabic Typesetting" panose="020F0502020204030204" pitchFamily="66" charset="-78"/>
            </a:rPr>
            <a:t>Analyzing</a:t>
          </a:r>
          <a:r>
            <a:rPr lang="en-GB" sz="2200" kern="1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 why a particular product's sales spiked or dropped, understanding the impact of a marketing campaign.</a:t>
          </a:r>
        </a:p>
      </dsp:txBody>
      <dsp:txXfrm>
        <a:off x="0" y="1489360"/>
        <a:ext cx="10813773" cy="734821"/>
      </dsp:txXfrm>
    </dsp:sp>
    <dsp:sp modelId="{46F639B2-7564-4A44-9B63-1709B08BE072}">
      <dsp:nvSpPr>
        <dsp:cNvPr id="0" name=""/>
        <dsp:cNvSpPr/>
      </dsp:nvSpPr>
      <dsp:spPr>
        <a:xfrm>
          <a:off x="2811581" y="2242550"/>
          <a:ext cx="8002192" cy="367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Usage</a:t>
          </a:r>
          <a:r>
            <a:rPr lang="en-GB" sz="2200" kern="1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: Forecasts future events and trends based on historical data.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 dirty="0">
            <a:latin typeface="Arabic Typesetting" panose="020F0502020204030204" pitchFamily="66" charset="-78"/>
            <a:cs typeface="Arabic Typesetting" panose="020F0502020204030204" pitchFamily="66" charset="-78"/>
          </a:endParaRPr>
        </a:p>
      </dsp:txBody>
      <dsp:txXfrm>
        <a:off x="2811581" y="2242550"/>
        <a:ext cx="8002192" cy="367355"/>
      </dsp:txXfrm>
    </dsp:sp>
    <dsp:sp modelId="{E40FAC6B-D703-4544-BAC6-66CC69327CC5}">
      <dsp:nvSpPr>
        <dsp:cNvPr id="0" name=""/>
        <dsp:cNvSpPr/>
      </dsp:nvSpPr>
      <dsp:spPr>
        <a:xfrm>
          <a:off x="0" y="2242550"/>
          <a:ext cx="2811581" cy="36735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Predictive Analytics:</a:t>
          </a:r>
        </a:p>
      </dsp:txBody>
      <dsp:txXfrm>
        <a:off x="17936" y="2260486"/>
        <a:ext cx="2775709" cy="349419"/>
      </dsp:txXfrm>
    </dsp:sp>
    <dsp:sp modelId="{13F09086-DCAE-432A-8C6F-01542A4B2C44}">
      <dsp:nvSpPr>
        <dsp:cNvPr id="0" name=""/>
        <dsp:cNvSpPr/>
      </dsp:nvSpPr>
      <dsp:spPr>
        <a:xfrm>
          <a:off x="0" y="2609905"/>
          <a:ext cx="10813773" cy="734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kern="1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Example</a:t>
          </a:r>
          <a:r>
            <a:rPr lang="en-GB" sz="2200" kern="1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: Predicting future sales, customer churn rates, and inventory needs to ensure stock availability.</a:t>
          </a:r>
        </a:p>
      </dsp:txBody>
      <dsp:txXfrm>
        <a:off x="0" y="2609905"/>
        <a:ext cx="10813773" cy="734821"/>
      </dsp:txXfrm>
    </dsp:sp>
    <dsp:sp modelId="{EDEEF967-80F7-421F-B963-F1A007E04F47}">
      <dsp:nvSpPr>
        <dsp:cNvPr id="0" name=""/>
        <dsp:cNvSpPr/>
      </dsp:nvSpPr>
      <dsp:spPr>
        <a:xfrm>
          <a:off x="2811581" y="3363095"/>
          <a:ext cx="8002192" cy="367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Usage</a:t>
          </a:r>
          <a:r>
            <a:rPr lang="en-GB" sz="2200" kern="1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: Recommends actions to achieve desired outcomes based on insights from other analytics.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 dirty="0">
            <a:latin typeface="Arabic Typesetting" panose="020F0502020204030204" pitchFamily="66" charset="-78"/>
            <a:cs typeface="Arabic Typesetting" panose="020F0502020204030204" pitchFamily="66" charset="-78"/>
          </a:endParaRPr>
        </a:p>
      </dsp:txBody>
      <dsp:txXfrm>
        <a:off x="2811581" y="3363095"/>
        <a:ext cx="8002192" cy="367355"/>
      </dsp:txXfrm>
    </dsp:sp>
    <dsp:sp modelId="{EBDDAC0C-6E19-44B0-841F-56CE00437DD5}">
      <dsp:nvSpPr>
        <dsp:cNvPr id="0" name=""/>
        <dsp:cNvSpPr/>
      </dsp:nvSpPr>
      <dsp:spPr>
        <a:xfrm>
          <a:off x="0" y="3363095"/>
          <a:ext cx="2811581" cy="36735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Prescriptive Analytics:</a:t>
          </a:r>
        </a:p>
      </dsp:txBody>
      <dsp:txXfrm>
        <a:off x="17936" y="3381031"/>
        <a:ext cx="2775709" cy="349419"/>
      </dsp:txXfrm>
    </dsp:sp>
    <dsp:sp modelId="{FD23526C-63B9-4240-8BF6-49EA2ADD20F3}">
      <dsp:nvSpPr>
        <dsp:cNvPr id="0" name=""/>
        <dsp:cNvSpPr/>
      </dsp:nvSpPr>
      <dsp:spPr>
        <a:xfrm>
          <a:off x="0" y="3730451"/>
          <a:ext cx="10813773" cy="734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kern="1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Example</a:t>
          </a:r>
          <a:r>
            <a:rPr lang="en-GB" sz="2200" kern="1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: Suggesting optimal pricing strategies, recommending personalized product offerings to customers, optimizing marketing campaigns.</a:t>
          </a:r>
        </a:p>
      </dsp:txBody>
      <dsp:txXfrm>
        <a:off x="0" y="3730451"/>
        <a:ext cx="10813773" cy="734821"/>
      </dsp:txXfrm>
    </dsp:sp>
    <dsp:sp modelId="{1CADCC49-77E0-41DA-96A7-A462961A7D82}">
      <dsp:nvSpPr>
        <dsp:cNvPr id="0" name=""/>
        <dsp:cNvSpPr/>
      </dsp:nvSpPr>
      <dsp:spPr>
        <a:xfrm>
          <a:off x="2811581" y="4483641"/>
          <a:ext cx="8002192" cy="367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altLang="en-US" sz="22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abic Typesetting" panose="020F0502020204030204" pitchFamily="66" charset="-78"/>
              <a:cs typeface="Arabic Typesetting" panose="020F0502020204030204" pitchFamily="66" charset="-78"/>
            </a:rPr>
            <a:t>Usage</a:t>
          </a:r>
          <a:r>
            <a:rPr kumimoji="0" lang="en-US" altLang="en-US" sz="22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abic Typesetting" panose="020F0502020204030204" pitchFamily="66" charset="-78"/>
              <a:cs typeface="Arabic Typesetting" panose="020F0502020204030204" pitchFamily="66" charset="-78"/>
            </a:rPr>
            <a:t>: Interprets complex data using AI and machine learning to provide deeper insights.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endParaRPr lang="en-GB" sz="2200" kern="1200" dirty="0">
            <a:latin typeface="Arabic Typesetting" panose="020F0502020204030204" pitchFamily="66" charset="-78"/>
            <a:cs typeface="Arabic Typesetting" panose="020F0502020204030204" pitchFamily="66" charset="-78"/>
          </a:endParaRPr>
        </a:p>
      </dsp:txBody>
      <dsp:txXfrm>
        <a:off x="2811581" y="4483641"/>
        <a:ext cx="8002192" cy="367355"/>
      </dsp:txXfrm>
    </dsp:sp>
    <dsp:sp modelId="{E7B59218-E739-405B-9E92-153C0EBC31B4}">
      <dsp:nvSpPr>
        <dsp:cNvPr id="0" name=""/>
        <dsp:cNvSpPr/>
      </dsp:nvSpPr>
      <dsp:spPr>
        <a:xfrm>
          <a:off x="0" y="4483641"/>
          <a:ext cx="2811581" cy="36735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>
              <a:latin typeface="Arabic Typesetting" panose="020F0502020204030204" pitchFamily="66" charset="-78"/>
              <a:cs typeface="Arabic Typesetting" panose="020F0502020204030204" pitchFamily="66" charset="-78"/>
            </a:rPr>
            <a:t>Cognitive Analytics</a:t>
          </a:r>
        </a:p>
      </dsp:txBody>
      <dsp:txXfrm>
        <a:off x="17936" y="4501577"/>
        <a:ext cx="2775709" cy="349419"/>
      </dsp:txXfrm>
    </dsp:sp>
    <dsp:sp modelId="{CC37432C-2307-4381-9CD0-905F960592BF}">
      <dsp:nvSpPr>
        <dsp:cNvPr id="0" name=""/>
        <dsp:cNvSpPr/>
      </dsp:nvSpPr>
      <dsp:spPr>
        <a:xfrm>
          <a:off x="0" y="4850997"/>
          <a:ext cx="10813773" cy="734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altLang="en-US" sz="22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abic Typesetting" panose="020F0502020204030204" pitchFamily="66" charset="-78"/>
              <a:cs typeface="Arabic Typesetting" panose="020F0502020204030204" pitchFamily="66" charset="-78"/>
            </a:rPr>
            <a:t>Example</a:t>
          </a:r>
          <a:r>
            <a:rPr kumimoji="0" lang="en-US" altLang="en-US" sz="22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abic Typesetting" panose="020F0502020204030204" pitchFamily="66" charset="-78"/>
              <a:cs typeface="Arabic Typesetting" panose="020F0502020204030204" pitchFamily="66" charset="-78"/>
            </a:rPr>
            <a:t>: Analyzing customer sentiment from reviews and social media posts, personalizing customer interactions through natural language processing</a:t>
          </a:r>
        </a:p>
      </dsp:txBody>
      <dsp:txXfrm>
        <a:off x="0" y="4850997"/>
        <a:ext cx="10813773" cy="7348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3A053-DCBC-4613-845F-10027A054A2C}">
      <dsp:nvSpPr>
        <dsp:cNvPr id="0" name=""/>
        <dsp:cNvSpPr/>
      </dsp:nvSpPr>
      <dsp:spPr>
        <a:xfrm>
          <a:off x="10314304" y="2171980"/>
          <a:ext cx="180494" cy="2262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2193"/>
              </a:lnTo>
              <a:lnTo>
                <a:pt x="180494" y="2262193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0609D1-82CA-4CB7-9C36-7B34AA89CEF3}">
      <dsp:nvSpPr>
        <dsp:cNvPr id="0" name=""/>
        <dsp:cNvSpPr/>
      </dsp:nvSpPr>
      <dsp:spPr>
        <a:xfrm>
          <a:off x="10314304" y="2171980"/>
          <a:ext cx="180494" cy="1407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854"/>
              </a:lnTo>
              <a:lnTo>
                <a:pt x="180494" y="1407854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BA37F-B5BB-45CE-B69E-E12DBA8E99BF}">
      <dsp:nvSpPr>
        <dsp:cNvPr id="0" name=""/>
        <dsp:cNvSpPr/>
      </dsp:nvSpPr>
      <dsp:spPr>
        <a:xfrm>
          <a:off x="10314304" y="2171980"/>
          <a:ext cx="180494" cy="553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515"/>
              </a:lnTo>
              <a:lnTo>
                <a:pt x="180494" y="553515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5DDBC6-9847-4EC2-9B51-274EF6450128}">
      <dsp:nvSpPr>
        <dsp:cNvPr id="0" name=""/>
        <dsp:cNvSpPr/>
      </dsp:nvSpPr>
      <dsp:spPr>
        <a:xfrm>
          <a:off x="5699670" y="1317641"/>
          <a:ext cx="5095952" cy="2526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45"/>
              </a:lnTo>
              <a:lnTo>
                <a:pt x="5095952" y="126345"/>
              </a:lnTo>
              <a:lnTo>
                <a:pt x="5095952" y="252691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4FB941-15FA-411B-BF70-B4F2D497B2CB}">
      <dsp:nvSpPr>
        <dsp:cNvPr id="0" name=""/>
        <dsp:cNvSpPr/>
      </dsp:nvSpPr>
      <dsp:spPr>
        <a:xfrm>
          <a:off x="8858318" y="2171980"/>
          <a:ext cx="180494" cy="2262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2193"/>
              </a:lnTo>
              <a:lnTo>
                <a:pt x="180494" y="2262193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1AF11-A7BF-499C-A934-B18A5AEA4225}">
      <dsp:nvSpPr>
        <dsp:cNvPr id="0" name=""/>
        <dsp:cNvSpPr/>
      </dsp:nvSpPr>
      <dsp:spPr>
        <a:xfrm>
          <a:off x="8858318" y="2171980"/>
          <a:ext cx="180494" cy="1407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854"/>
              </a:lnTo>
              <a:lnTo>
                <a:pt x="180494" y="1407854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3B2323-5410-440E-AA93-09918D729DAF}">
      <dsp:nvSpPr>
        <dsp:cNvPr id="0" name=""/>
        <dsp:cNvSpPr/>
      </dsp:nvSpPr>
      <dsp:spPr>
        <a:xfrm>
          <a:off x="8858318" y="2171980"/>
          <a:ext cx="180494" cy="553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515"/>
              </a:lnTo>
              <a:lnTo>
                <a:pt x="180494" y="553515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43F287-6F6A-410E-9C10-74999274CA0D}">
      <dsp:nvSpPr>
        <dsp:cNvPr id="0" name=""/>
        <dsp:cNvSpPr/>
      </dsp:nvSpPr>
      <dsp:spPr>
        <a:xfrm>
          <a:off x="5699670" y="1317641"/>
          <a:ext cx="3639965" cy="2526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45"/>
              </a:lnTo>
              <a:lnTo>
                <a:pt x="3639965" y="126345"/>
              </a:lnTo>
              <a:lnTo>
                <a:pt x="3639965" y="252691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9A970-5578-4E5A-BE60-D4715236C750}">
      <dsp:nvSpPr>
        <dsp:cNvPr id="0" name=""/>
        <dsp:cNvSpPr/>
      </dsp:nvSpPr>
      <dsp:spPr>
        <a:xfrm>
          <a:off x="7402331" y="2171980"/>
          <a:ext cx="180494" cy="2262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2193"/>
              </a:lnTo>
              <a:lnTo>
                <a:pt x="180494" y="2262193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6FF783-E6FA-4007-9B96-956BE4F11322}">
      <dsp:nvSpPr>
        <dsp:cNvPr id="0" name=""/>
        <dsp:cNvSpPr/>
      </dsp:nvSpPr>
      <dsp:spPr>
        <a:xfrm>
          <a:off x="7402331" y="2171980"/>
          <a:ext cx="180494" cy="1407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854"/>
              </a:lnTo>
              <a:lnTo>
                <a:pt x="180494" y="1407854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43944-573B-4941-A943-2032CFD601CC}">
      <dsp:nvSpPr>
        <dsp:cNvPr id="0" name=""/>
        <dsp:cNvSpPr/>
      </dsp:nvSpPr>
      <dsp:spPr>
        <a:xfrm>
          <a:off x="7402331" y="2171980"/>
          <a:ext cx="180494" cy="553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515"/>
              </a:lnTo>
              <a:lnTo>
                <a:pt x="180494" y="553515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059925-FE44-425E-A0AE-7C290D897B56}">
      <dsp:nvSpPr>
        <dsp:cNvPr id="0" name=""/>
        <dsp:cNvSpPr/>
      </dsp:nvSpPr>
      <dsp:spPr>
        <a:xfrm>
          <a:off x="5699670" y="1317641"/>
          <a:ext cx="2183979" cy="2526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45"/>
              </a:lnTo>
              <a:lnTo>
                <a:pt x="2183979" y="126345"/>
              </a:lnTo>
              <a:lnTo>
                <a:pt x="2183979" y="252691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B1742-091F-4E29-BEB5-6B6CB829AB0D}">
      <dsp:nvSpPr>
        <dsp:cNvPr id="0" name=""/>
        <dsp:cNvSpPr/>
      </dsp:nvSpPr>
      <dsp:spPr>
        <a:xfrm>
          <a:off x="5946345" y="2171980"/>
          <a:ext cx="180494" cy="2262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2193"/>
              </a:lnTo>
              <a:lnTo>
                <a:pt x="180494" y="2262193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4ED2A7-B39B-4208-8112-D59EAEF1EE14}">
      <dsp:nvSpPr>
        <dsp:cNvPr id="0" name=""/>
        <dsp:cNvSpPr/>
      </dsp:nvSpPr>
      <dsp:spPr>
        <a:xfrm>
          <a:off x="5946345" y="2171980"/>
          <a:ext cx="180494" cy="1407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854"/>
              </a:lnTo>
              <a:lnTo>
                <a:pt x="180494" y="1407854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5255F-D5A5-437C-84DF-26A5FA6CBBDC}">
      <dsp:nvSpPr>
        <dsp:cNvPr id="0" name=""/>
        <dsp:cNvSpPr/>
      </dsp:nvSpPr>
      <dsp:spPr>
        <a:xfrm>
          <a:off x="5946345" y="2171980"/>
          <a:ext cx="180494" cy="553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515"/>
              </a:lnTo>
              <a:lnTo>
                <a:pt x="180494" y="553515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5AEFA-B6AA-400F-830A-7FF7A974117E}">
      <dsp:nvSpPr>
        <dsp:cNvPr id="0" name=""/>
        <dsp:cNvSpPr/>
      </dsp:nvSpPr>
      <dsp:spPr>
        <a:xfrm>
          <a:off x="5699670" y="1317641"/>
          <a:ext cx="727993" cy="2526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45"/>
              </a:lnTo>
              <a:lnTo>
                <a:pt x="727993" y="126345"/>
              </a:lnTo>
              <a:lnTo>
                <a:pt x="727993" y="252691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622E20-895C-4CCC-8775-E0D9714E18D8}">
      <dsp:nvSpPr>
        <dsp:cNvPr id="0" name=""/>
        <dsp:cNvSpPr/>
      </dsp:nvSpPr>
      <dsp:spPr>
        <a:xfrm>
          <a:off x="4490359" y="2171980"/>
          <a:ext cx="180494" cy="2262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2193"/>
              </a:lnTo>
              <a:lnTo>
                <a:pt x="180494" y="2262193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59A64-4D2B-42B8-907F-91DCC40ACA81}">
      <dsp:nvSpPr>
        <dsp:cNvPr id="0" name=""/>
        <dsp:cNvSpPr/>
      </dsp:nvSpPr>
      <dsp:spPr>
        <a:xfrm>
          <a:off x="4490359" y="2171980"/>
          <a:ext cx="180494" cy="1407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854"/>
              </a:lnTo>
              <a:lnTo>
                <a:pt x="180494" y="1407854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782AC-E96C-4816-BE79-267A38686B2A}">
      <dsp:nvSpPr>
        <dsp:cNvPr id="0" name=""/>
        <dsp:cNvSpPr/>
      </dsp:nvSpPr>
      <dsp:spPr>
        <a:xfrm>
          <a:off x="4490359" y="2171980"/>
          <a:ext cx="180494" cy="553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515"/>
              </a:lnTo>
              <a:lnTo>
                <a:pt x="180494" y="553515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10E6D8-DBBF-46CB-BFEC-CE6EB0008A1F}">
      <dsp:nvSpPr>
        <dsp:cNvPr id="0" name=""/>
        <dsp:cNvSpPr/>
      </dsp:nvSpPr>
      <dsp:spPr>
        <a:xfrm>
          <a:off x="4971677" y="1317641"/>
          <a:ext cx="727993" cy="252691"/>
        </a:xfrm>
        <a:custGeom>
          <a:avLst/>
          <a:gdLst/>
          <a:ahLst/>
          <a:cxnLst/>
          <a:rect l="0" t="0" r="0" b="0"/>
          <a:pathLst>
            <a:path>
              <a:moveTo>
                <a:pt x="727993" y="0"/>
              </a:moveTo>
              <a:lnTo>
                <a:pt x="727993" y="126345"/>
              </a:lnTo>
              <a:lnTo>
                <a:pt x="0" y="126345"/>
              </a:lnTo>
              <a:lnTo>
                <a:pt x="0" y="252691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E73C3A-5ED0-486C-BDE5-080D7D0A1DD3}">
      <dsp:nvSpPr>
        <dsp:cNvPr id="0" name=""/>
        <dsp:cNvSpPr/>
      </dsp:nvSpPr>
      <dsp:spPr>
        <a:xfrm>
          <a:off x="3034372" y="2171980"/>
          <a:ext cx="180494" cy="2262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2193"/>
              </a:lnTo>
              <a:lnTo>
                <a:pt x="180494" y="2262193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EC1464-DE6B-4F17-9EF0-8B8A4A939911}">
      <dsp:nvSpPr>
        <dsp:cNvPr id="0" name=""/>
        <dsp:cNvSpPr/>
      </dsp:nvSpPr>
      <dsp:spPr>
        <a:xfrm>
          <a:off x="3034372" y="2171980"/>
          <a:ext cx="180494" cy="1407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854"/>
              </a:lnTo>
              <a:lnTo>
                <a:pt x="180494" y="1407854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36AD2D-5763-4EDA-A25B-C0D3EC8C025A}">
      <dsp:nvSpPr>
        <dsp:cNvPr id="0" name=""/>
        <dsp:cNvSpPr/>
      </dsp:nvSpPr>
      <dsp:spPr>
        <a:xfrm>
          <a:off x="3034372" y="2171980"/>
          <a:ext cx="180494" cy="553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515"/>
              </a:lnTo>
              <a:lnTo>
                <a:pt x="180494" y="553515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58FDCF-1706-4A4E-A41E-D5B6B0546501}">
      <dsp:nvSpPr>
        <dsp:cNvPr id="0" name=""/>
        <dsp:cNvSpPr/>
      </dsp:nvSpPr>
      <dsp:spPr>
        <a:xfrm>
          <a:off x="3515690" y="1317641"/>
          <a:ext cx="2183979" cy="252691"/>
        </a:xfrm>
        <a:custGeom>
          <a:avLst/>
          <a:gdLst/>
          <a:ahLst/>
          <a:cxnLst/>
          <a:rect l="0" t="0" r="0" b="0"/>
          <a:pathLst>
            <a:path>
              <a:moveTo>
                <a:pt x="2183979" y="0"/>
              </a:moveTo>
              <a:lnTo>
                <a:pt x="2183979" y="126345"/>
              </a:lnTo>
              <a:lnTo>
                <a:pt x="0" y="126345"/>
              </a:lnTo>
              <a:lnTo>
                <a:pt x="0" y="252691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613BCF-7112-4B6C-9FCD-A8297492F997}">
      <dsp:nvSpPr>
        <dsp:cNvPr id="0" name=""/>
        <dsp:cNvSpPr/>
      </dsp:nvSpPr>
      <dsp:spPr>
        <a:xfrm>
          <a:off x="1578386" y="2171980"/>
          <a:ext cx="180494" cy="1407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854"/>
              </a:lnTo>
              <a:lnTo>
                <a:pt x="180494" y="1407854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65ABE2-76DC-4FDB-8532-142653A11A3B}">
      <dsp:nvSpPr>
        <dsp:cNvPr id="0" name=""/>
        <dsp:cNvSpPr/>
      </dsp:nvSpPr>
      <dsp:spPr>
        <a:xfrm>
          <a:off x="1578386" y="2171980"/>
          <a:ext cx="180494" cy="553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515"/>
              </a:lnTo>
              <a:lnTo>
                <a:pt x="180494" y="553515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5742B8-EAEA-4A73-BF98-E356C57A1819}">
      <dsp:nvSpPr>
        <dsp:cNvPr id="0" name=""/>
        <dsp:cNvSpPr/>
      </dsp:nvSpPr>
      <dsp:spPr>
        <a:xfrm>
          <a:off x="2059704" y="1317641"/>
          <a:ext cx="3639965" cy="252691"/>
        </a:xfrm>
        <a:custGeom>
          <a:avLst/>
          <a:gdLst/>
          <a:ahLst/>
          <a:cxnLst/>
          <a:rect l="0" t="0" r="0" b="0"/>
          <a:pathLst>
            <a:path>
              <a:moveTo>
                <a:pt x="3639965" y="0"/>
              </a:moveTo>
              <a:lnTo>
                <a:pt x="3639965" y="126345"/>
              </a:lnTo>
              <a:lnTo>
                <a:pt x="0" y="126345"/>
              </a:lnTo>
              <a:lnTo>
                <a:pt x="0" y="252691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F2E70F-7517-4025-A28C-DF983EFFFE2E}">
      <dsp:nvSpPr>
        <dsp:cNvPr id="0" name=""/>
        <dsp:cNvSpPr/>
      </dsp:nvSpPr>
      <dsp:spPr>
        <a:xfrm>
          <a:off x="603718" y="1317641"/>
          <a:ext cx="5095952" cy="252691"/>
        </a:xfrm>
        <a:custGeom>
          <a:avLst/>
          <a:gdLst/>
          <a:ahLst/>
          <a:cxnLst/>
          <a:rect l="0" t="0" r="0" b="0"/>
          <a:pathLst>
            <a:path>
              <a:moveTo>
                <a:pt x="5095952" y="0"/>
              </a:moveTo>
              <a:lnTo>
                <a:pt x="5095952" y="126345"/>
              </a:lnTo>
              <a:lnTo>
                <a:pt x="0" y="126345"/>
              </a:lnTo>
              <a:lnTo>
                <a:pt x="0" y="252691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EBCF31-CEEE-49E2-8D78-8137396464D9}">
      <dsp:nvSpPr>
        <dsp:cNvPr id="0" name=""/>
        <dsp:cNvSpPr/>
      </dsp:nvSpPr>
      <dsp:spPr>
        <a:xfrm>
          <a:off x="4337661" y="715994"/>
          <a:ext cx="2724017" cy="601647"/>
        </a:xfrm>
        <a:prstGeom prst="rect">
          <a:avLst/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/>
            <a:t>E-commerce </a:t>
          </a:r>
          <a:r>
            <a:rPr lang="en-GB" sz="2000" b="1" kern="1200" dirty="0"/>
            <a:t>Metrics</a:t>
          </a:r>
        </a:p>
      </dsp:txBody>
      <dsp:txXfrm>
        <a:off x="4337661" y="715994"/>
        <a:ext cx="2724017" cy="601647"/>
      </dsp:txXfrm>
    </dsp:sp>
    <dsp:sp modelId="{731609B3-A525-47B0-A549-1AC399DD6AF7}">
      <dsp:nvSpPr>
        <dsp:cNvPr id="0" name=""/>
        <dsp:cNvSpPr/>
      </dsp:nvSpPr>
      <dsp:spPr>
        <a:xfrm>
          <a:off x="2070" y="1570333"/>
          <a:ext cx="1203294" cy="60164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Sales Conversion Rate</a:t>
          </a:r>
        </a:p>
      </dsp:txBody>
      <dsp:txXfrm>
        <a:off x="2070" y="1570333"/>
        <a:ext cx="1203294" cy="601647"/>
      </dsp:txXfrm>
    </dsp:sp>
    <dsp:sp modelId="{380E29D7-FE8D-4203-AA6C-4B1CAD9B5D25}">
      <dsp:nvSpPr>
        <dsp:cNvPr id="0" name=""/>
        <dsp:cNvSpPr/>
      </dsp:nvSpPr>
      <dsp:spPr>
        <a:xfrm>
          <a:off x="1458057" y="1570333"/>
          <a:ext cx="1203294" cy="60164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Average Order Value (AOV)</a:t>
          </a:r>
        </a:p>
      </dsp:txBody>
      <dsp:txXfrm>
        <a:off x="1458057" y="1570333"/>
        <a:ext cx="1203294" cy="601647"/>
      </dsp:txXfrm>
    </dsp:sp>
    <dsp:sp modelId="{486A1275-961B-4CD1-8E42-7FA30CAA66A1}">
      <dsp:nvSpPr>
        <dsp:cNvPr id="0" name=""/>
        <dsp:cNvSpPr/>
      </dsp:nvSpPr>
      <dsp:spPr>
        <a:xfrm>
          <a:off x="1758880" y="2424672"/>
          <a:ext cx="1203294" cy="60164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Product Pricing Strategy</a:t>
          </a:r>
        </a:p>
      </dsp:txBody>
      <dsp:txXfrm>
        <a:off x="1758880" y="2424672"/>
        <a:ext cx="1203294" cy="601647"/>
      </dsp:txXfrm>
    </dsp:sp>
    <dsp:sp modelId="{B8CFB4BA-77F9-427D-A5F1-B6A738356866}">
      <dsp:nvSpPr>
        <dsp:cNvPr id="0" name=""/>
        <dsp:cNvSpPr/>
      </dsp:nvSpPr>
      <dsp:spPr>
        <a:xfrm>
          <a:off x="1758880" y="3279011"/>
          <a:ext cx="1203294" cy="60164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Upselling &amp; Cross-selling Techniques</a:t>
          </a:r>
        </a:p>
      </dsp:txBody>
      <dsp:txXfrm>
        <a:off x="1758880" y="3279011"/>
        <a:ext cx="1203294" cy="601647"/>
      </dsp:txXfrm>
    </dsp:sp>
    <dsp:sp modelId="{B662006E-D2B9-4BD7-9179-BB31535E9350}">
      <dsp:nvSpPr>
        <dsp:cNvPr id="0" name=""/>
        <dsp:cNvSpPr/>
      </dsp:nvSpPr>
      <dsp:spPr>
        <a:xfrm>
          <a:off x="2914043" y="1570333"/>
          <a:ext cx="1203294" cy="60164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Customer Acquisition Cost (CAC)</a:t>
          </a:r>
        </a:p>
      </dsp:txBody>
      <dsp:txXfrm>
        <a:off x="2914043" y="1570333"/>
        <a:ext cx="1203294" cy="601647"/>
      </dsp:txXfrm>
    </dsp:sp>
    <dsp:sp modelId="{71E399B3-69A0-4A1D-A8BB-385BC8E41409}">
      <dsp:nvSpPr>
        <dsp:cNvPr id="0" name=""/>
        <dsp:cNvSpPr/>
      </dsp:nvSpPr>
      <dsp:spPr>
        <a:xfrm>
          <a:off x="3214867" y="2424672"/>
          <a:ext cx="1203294" cy="60164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Marketing Spend</a:t>
          </a:r>
          <a:endParaRPr lang="en-GB" sz="1300" kern="1200" dirty="0"/>
        </a:p>
      </dsp:txBody>
      <dsp:txXfrm>
        <a:off x="3214867" y="2424672"/>
        <a:ext cx="1203294" cy="601647"/>
      </dsp:txXfrm>
    </dsp:sp>
    <dsp:sp modelId="{AFEFE2F6-4245-48CA-A416-7F05374B9716}">
      <dsp:nvSpPr>
        <dsp:cNvPr id="0" name=""/>
        <dsp:cNvSpPr/>
      </dsp:nvSpPr>
      <dsp:spPr>
        <a:xfrm>
          <a:off x="3214867" y="3279011"/>
          <a:ext cx="1203294" cy="60164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Sales &amp; Promotions</a:t>
          </a:r>
          <a:endParaRPr lang="en-GB" sz="1300" kern="1200" dirty="0"/>
        </a:p>
      </dsp:txBody>
      <dsp:txXfrm>
        <a:off x="3214867" y="3279011"/>
        <a:ext cx="1203294" cy="601647"/>
      </dsp:txXfrm>
    </dsp:sp>
    <dsp:sp modelId="{44841D85-B013-4933-A4DD-43BBFED4BAA4}">
      <dsp:nvSpPr>
        <dsp:cNvPr id="0" name=""/>
        <dsp:cNvSpPr/>
      </dsp:nvSpPr>
      <dsp:spPr>
        <a:xfrm>
          <a:off x="3214867" y="4133350"/>
          <a:ext cx="1203294" cy="60164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Customer Onboarding Process</a:t>
          </a:r>
          <a:endParaRPr lang="en-GB" sz="1300" kern="1200" dirty="0"/>
        </a:p>
      </dsp:txBody>
      <dsp:txXfrm>
        <a:off x="3214867" y="4133350"/>
        <a:ext cx="1203294" cy="601647"/>
      </dsp:txXfrm>
    </dsp:sp>
    <dsp:sp modelId="{0BDA35B8-39D0-418E-B39F-79CB7B871E6C}">
      <dsp:nvSpPr>
        <dsp:cNvPr id="0" name=""/>
        <dsp:cNvSpPr/>
      </dsp:nvSpPr>
      <dsp:spPr>
        <a:xfrm>
          <a:off x="4370029" y="1570333"/>
          <a:ext cx="1203294" cy="60164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Customer Lifetime Value (CLV)</a:t>
          </a:r>
        </a:p>
      </dsp:txBody>
      <dsp:txXfrm>
        <a:off x="4370029" y="1570333"/>
        <a:ext cx="1203294" cy="601647"/>
      </dsp:txXfrm>
    </dsp:sp>
    <dsp:sp modelId="{64FA7EAD-0B82-405B-BB79-103FB0195543}">
      <dsp:nvSpPr>
        <dsp:cNvPr id="0" name=""/>
        <dsp:cNvSpPr/>
      </dsp:nvSpPr>
      <dsp:spPr>
        <a:xfrm>
          <a:off x="4670853" y="2424672"/>
          <a:ext cx="1203294" cy="60164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Customer Retention Programs</a:t>
          </a:r>
        </a:p>
      </dsp:txBody>
      <dsp:txXfrm>
        <a:off x="4670853" y="2424672"/>
        <a:ext cx="1203294" cy="601647"/>
      </dsp:txXfrm>
    </dsp:sp>
    <dsp:sp modelId="{265651AC-26A8-4850-8F0E-E5681A23E59F}">
      <dsp:nvSpPr>
        <dsp:cNvPr id="0" name=""/>
        <dsp:cNvSpPr/>
      </dsp:nvSpPr>
      <dsp:spPr>
        <a:xfrm>
          <a:off x="4670853" y="3279011"/>
          <a:ext cx="1203294" cy="60164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Repeat Purchase Rate</a:t>
          </a:r>
        </a:p>
      </dsp:txBody>
      <dsp:txXfrm>
        <a:off x="4670853" y="3279011"/>
        <a:ext cx="1203294" cy="601647"/>
      </dsp:txXfrm>
    </dsp:sp>
    <dsp:sp modelId="{CEE3F584-3368-4F79-A45E-94485878103B}">
      <dsp:nvSpPr>
        <dsp:cNvPr id="0" name=""/>
        <dsp:cNvSpPr/>
      </dsp:nvSpPr>
      <dsp:spPr>
        <a:xfrm>
          <a:off x="4670853" y="4133350"/>
          <a:ext cx="1203294" cy="60164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Average Purchase Frequency</a:t>
          </a:r>
          <a:endParaRPr lang="en-GB" sz="1300" kern="1200" dirty="0"/>
        </a:p>
      </dsp:txBody>
      <dsp:txXfrm>
        <a:off x="4670853" y="4133350"/>
        <a:ext cx="1203294" cy="601647"/>
      </dsp:txXfrm>
    </dsp:sp>
    <dsp:sp modelId="{7DCAAFDD-A016-41DB-B742-0309E13F692A}">
      <dsp:nvSpPr>
        <dsp:cNvPr id="0" name=""/>
        <dsp:cNvSpPr/>
      </dsp:nvSpPr>
      <dsp:spPr>
        <a:xfrm>
          <a:off x="5826016" y="1570333"/>
          <a:ext cx="1203294" cy="60164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Shopping Cart Abandonment Rate</a:t>
          </a:r>
        </a:p>
      </dsp:txBody>
      <dsp:txXfrm>
        <a:off x="5826016" y="1570333"/>
        <a:ext cx="1203294" cy="601647"/>
      </dsp:txXfrm>
    </dsp:sp>
    <dsp:sp modelId="{6B6ACBE5-957F-4D22-B2F5-E9C75057CAEE}">
      <dsp:nvSpPr>
        <dsp:cNvPr id="0" name=""/>
        <dsp:cNvSpPr/>
      </dsp:nvSpPr>
      <dsp:spPr>
        <a:xfrm>
          <a:off x="6126839" y="2424672"/>
          <a:ext cx="1203294" cy="60164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Checkout Process Optimization</a:t>
          </a:r>
        </a:p>
      </dsp:txBody>
      <dsp:txXfrm>
        <a:off x="6126839" y="2424672"/>
        <a:ext cx="1203294" cy="601647"/>
      </dsp:txXfrm>
    </dsp:sp>
    <dsp:sp modelId="{F426EB8D-3EF7-407E-9777-2BA1145B4D1A}">
      <dsp:nvSpPr>
        <dsp:cNvPr id="0" name=""/>
        <dsp:cNvSpPr/>
      </dsp:nvSpPr>
      <dsp:spPr>
        <a:xfrm>
          <a:off x="6126839" y="3279011"/>
          <a:ext cx="1203294" cy="60164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Payment Options</a:t>
          </a:r>
          <a:endParaRPr lang="en-GB" sz="1300" kern="1200" dirty="0"/>
        </a:p>
      </dsp:txBody>
      <dsp:txXfrm>
        <a:off x="6126839" y="3279011"/>
        <a:ext cx="1203294" cy="601647"/>
      </dsp:txXfrm>
    </dsp:sp>
    <dsp:sp modelId="{5A1907D2-FC24-4629-A928-A58A19B3EC69}">
      <dsp:nvSpPr>
        <dsp:cNvPr id="0" name=""/>
        <dsp:cNvSpPr/>
      </dsp:nvSpPr>
      <dsp:spPr>
        <a:xfrm>
          <a:off x="6126839" y="4133350"/>
          <a:ext cx="1203294" cy="60164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Cart Recovery Strategies</a:t>
          </a:r>
          <a:endParaRPr lang="en-GB" sz="1300" kern="1200" dirty="0"/>
        </a:p>
      </dsp:txBody>
      <dsp:txXfrm>
        <a:off x="6126839" y="4133350"/>
        <a:ext cx="1203294" cy="601647"/>
      </dsp:txXfrm>
    </dsp:sp>
    <dsp:sp modelId="{D89E5201-D6BF-4D3B-866F-9A691EF7B98E}">
      <dsp:nvSpPr>
        <dsp:cNvPr id="0" name=""/>
        <dsp:cNvSpPr/>
      </dsp:nvSpPr>
      <dsp:spPr>
        <a:xfrm>
          <a:off x="7282002" y="1570333"/>
          <a:ext cx="1203294" cy="60164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Returning Customer Rate</a:t>
          </a:r>
        </a:p>
      </dsp:txBody>
      <dsp:txXfrm>
        <a:off x="7282002" y="1570333"/>
        <a:ext cx="1203294" cy="601647"/>
      </dsp:txXfrm>
    </dsp:sp>
    <dsp:sp modelId="{ABC4B385-A891-492B-901C-2D2A1B76ABC6}">
      <dsp:nvSpPr>
        <dsp:cNvPr id="0" name=""/>
        <dsp:cNvSpPr/>
      </dsp:nvSpPr>
      <dsp:spPr>
        <a:xfrm>
          <a:off x="7582826" y="2424672"/>
          <a:ext cx="1203294" cy="60164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Loyalty Programs</a:t>
          </a:r>
          <a:endParaRPr lang="en-GB" sz="1300" kern="1200" dirty="0"/>
        </a:p>
      </dsp:txBody>
      <dsp:txXfrm>
        <a:off x="7582826" y="2424672"/>
        <a:ext cx="1203294" cy="601647"/>
      </dsp:txXfrm>
    </dsp:sp>
    <dsp:sp modelId="{147A6A26-71D4-40B0-942F-2CDE2BD7FF43}">
      <dsp:nvSpPr>
        <dsp:cNvPr id="0" name=""/>
        <dsp:cNvSpPr/>
      </dsp:nvSpPr>
      <dsp:spPr>
        <a:xfrm>
          <a:off x="7582826" y="3279011"/>
          <a:ext cx="1203294" cy="60164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Email Marketing</a:t>
          </a:r>
          <a:endParaRPr lang="en-GB" sz="1300" kern="1200" dirty="0"/>
        </a:p>
      </dsp:txBody>
      <dsp:txXfrm>
        <a:off x="7582826" y="3279011"/>
        <a:ext cx="1203294" cy="601647"/>
      </dsp:txXfrm>
    </dsp:sp>
    <dsp:sp modelId="{96F44536-5E8C-4606-945D-DE5623E3D02E}">
      <dsp:nvSpPr>
        <dsp:cNvPr id="0" name=""/>
        <dsp:cNvSpPr/>
      </dsp:nvSpPr>
      <dsp:spPr>
        <a:xfrm>
          <a:off x="7582826" y="4133350"/>
          <a:ext cx="1203294" cy="60164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Customer Engagement</a:t>
          </a:r>
          <a:endParaRPr lang="en-GB" sz="1300" kern="1200" dirty="0"/>
        </a:p>
      </dsp:txBody>
      <dsp:txXfrm>
        <a:off x="7582826" y="4133350"/>
        <a:ext cx="1203294" cy="601647"/>
      </dsp:txXfrm>
    </dsp:sp>
    <dsp:sp modelId="{359E2551-2900-4515-99E5-22F5F8402B7D}">
      <dsp:nvSpPr>
        <dsp:cNvPr id="0" name=""/>
        <dsp:cNvSpPr/>
      </dsp:nvSpPr>
      <dsp:spPr>
        <a:xfrm>
          <a:off x="8737988" y="1570333"/>
          <a:ext cx="1203294" cy="60164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Bounce Rate</a:t>
          </a:r>
        </a:p>
      </dsp:txBody>
      <dsp:txXfrm>
        <a:off x="8737988" y="1570333"/>
        <a:ext cx="1203294" cy="601647"/>
      </dsp:txXfrm>
    </dsp:sp>
    <dsp:sp modelId="{4717FC87-AC99-4B21-9AFC-D9DB2F2B0E34}">
      <dsp:nvSpPr>
        <dsp:cNvPr id="0" name=""/>
        <dsp:cNvSpPr/>
      </dsp:nvSpPr>
      <dsp:spPr>
        <a:xfrm>
          <a:off x="9038812" y="2424672"/>
          <a:ext cx="1203294" cy="60164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Website Load Time</a:t>
          </a:r>
          <a:endParaRPr lang="en-GB" sz="1300" kern="1200" dirty="0"/>
        </a:p>
      </dsp:txBody>
      <dsp:txXfrm>
        <a:off x="9038812" y="2424672"/>
        <a:ext cx="1203294" cy="601647"/>
      </dsp:txXfrm>
    </dsp:sp>
    <dsp:sp modelId="{308E4D9B-AF5E-4173-85A3-6DD74F2D8F88}">
      <dsp:nvSpPr>
        <dsp:cNvPr id="0" name=""/>
        <dsp:cNvSpPr/>
      </dsp:nvSpPr>
      <dsp:spPr>
        <a:xfrm>
          <a:off x="9038812" y="3279011"/>
          <a:ext cx="1203294" cy="60164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Content Relevance</a:t>
          </a:r>
          <a:endParaRPr lang="en-GB" sz="1300" kern="1200" dirty="0"/>
        </a:p>
      </dsp:txBody>
      <dsp:txXfrm>
        <a:off x="9038812" y="3279011"/>
        <a:ext cx="1203294" cy="601647"/>
      </dsp:txXfrm>
    </dsp:sp>
    <dsp:sp modelId="{9D509721-B1E4-459A-84C5-0F25FA98B251}">
      <dsp:nvSpPr>
        <dsp:cNvPr id="0" name=""/>
        <dsp:cNvSpPr/>
      </dsp:nvSpPr>
      <dsp:spPr>
        <a:xfrm>
          <a:off x="9038812" y="4133350"/>
          <a:ext cx="1203294" cy="60164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User Experience (UX) Design</a:t>
          </a:r>
        </a:p>
      </dsp:txBody>
      <dsp:txXfrm>
        <a:off x="9038812" y="4133350"/>
        <a:ext cx="1203294" cy="601647"/>
      </dsp:txXfrm>
    </dsp:sp>
    <dsp:sp modelId="{E0B900AC-A995-4258-A974-5A2ED0B17CBF}">
      <dsp:nvSpPr>
        <dsp:cNvPr id="0" name=""/>
        <dsp:cNvSpPr/>
      </dsp:nvSpPr>
      <dsp:spPr>
        <a:xfrm>
          <a:off x="10193974" y="1570333"/>
          <a:ext cx="1203294" cy="60164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Net Promoter Score (NPS)</a:t>
          </a:r>
        </a:p>
      </dsp:txBody>
      <dsp:txXfrm>
        <a:off x="10193974" y="1570333"/>
        <a:ext cx="1203294" cy="601647"/>
      </dsp:txXfrm>
    </dsp:sp>
    <dsp:sp modelId="{01D8E01A-9CEE-47F5-8172-781F22CF6272}">
      <dsp:nvSpPr>
        <dsp:cNvPr id="0" name=""/>
        <dsp:cNvSpPr/>
      </dsp:nvSpPr>
      <dsp:spPr>
        <a:xfrm>
          <a:off x="10494798" y="2424672"/>
          <a:ext cx="1203294" cy="60164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Customer Feedback</a:t>
          </a:r>
          <a:endParaRPr lang="en-GB" sz="1300" kern="1200" dirty="0"/>
        </a:p>
      </dsp:txBody>
      <dsp:txXfrm>
        <a:off x="10494798" y="2424672"/>
        <a:ext cx="1203294" cy="601647"/>
      </dsp:txXfrm>
    </dsp:sp>
    <dsp:sp modelId="{880AE1FA-1981-45CC-96F2-850C8331B0E3}">
      <dsp:nvSpPr>
        <dsp:cNvPr id="0" name=""/>
        <dsp:cNvSpPr/>
      </dsp:nvSpPr>
      <dsp:spPr>
        <a:xfrm>
          <a:off x="10494798" y="3279011"/>
          <a:ext cx="1203294" cy="60164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Satisfaction Surveys</a:t>
          </a:r>
          <a:endParaRPr lang="en-GB" sz="1300" kern="1200" dirty="0"/>
        </a:p>
      </dsp:txBody>
      <dsp:txXfrm>
        <a:off x="10494798" y="3279011"/>
        <a:ext cx="1203294" cy="601647"/>
      </dsp:txXfrm>
    </dsp:sp>
    <dsp:sp modelId="{2C5E1BEA-6E3D-4E7D-B4EB-04AEA6E59235}">
      <dsp:nvSpPr>
        <dsp:cNvPr id="0" name=""/>
        <dsp:cNvSpPr/>
      </dsp:nvSpPr>
      <dsp:spPr>
        <a:xfrm>
          <a:off x="10494798" y="4133350"/>
          <a:ext cx="1203294" cy="601647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Referral Programs</a:t>
          </a:r>
          <a:endParaRPr lang="en-GB" sz="1300" kern="1200" dirty="0"/>
        </a:p>
      </dsp:txBody>
      <dsp:txXfrm>
        <a:off x="10494798" y="4133350"/>
        <a:ext cx="1203294" cy="6016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B2C1CE-3DBE-4357-841B-B10AED9ADE44}">
      <dsp:nvSpPr>
        <dsp:cNvPr id="0" name=""/>
        <dsp:cNvSpPr/>
      </dsp:nvSpPr>
      <dsp:spPr>
        <a:xfrm>
          <a:off x="3598" y="14452"/>
          <a:ext cx="3508982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Expense management</a:t>
          </a:r>
        </a:p>
      </dsp:txBody>
      <dsp:txXfrm>
        <a:off x="3598" y="14452"/>
        <a:ext cx="3508982" cy="604800"/>
      </dsp:txXfrm>
    </dsp:sp>
    <dsp:sp modelId="{BBB00715-7F23-4865-9BF5-A4CE8F90A408}">
      <dsp:nvSpPr>
        <dsp:cNvPr id="0" name=""/>
        <dsp:cNvSpPr/>
      </dsp:nvSpPr>
      <dsp:spPr>
        <a:xfrm>
          <a:off x="3598" y="619252"/>
          <a:ext cx="3508982" cy="54186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To collect data on expense from various sources, such as invoices, receipts &amp; financial statements to optimise budgets &amp; minimize expenses.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1" kern="1200" dirty="0"/>
            <a:t>Tools Used: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b="1" kern="1200" dirty="0"/>
            <a:t>Apache Kafka</a:t>
          </a:r>
          <a:r>
            <a:rPr lang="en-GB" sz="1300" kern="1200" dirty="0"/>
            <a:t>: For real-time data ingestion and processing of expense data from various sources.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b="1" kern="1200" dirty="0"/>
            <a:t>Apache Spark</a:t>
          </a:r>
          <a:r>
            <a:rPr lang="en-GB" sz="1300" kern="1200" dirty="0"/>
            <a:t>: For data cleaning, preprocessing, and initial analysis of expense data.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b="1" kern="1200" dirty="0"/>
            <a:t>Amazon Redshift</a:t>
          </a:r>
          <a:r>
            <a:rPr lang="en-GB" sz="1300" kern="1200" dirty="0"/>
            <a:t>: For data warehousing and storing large volumes of expense data.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b="1" kern="1200" dirty="0"/>
            <a:t>Power BI</a:t>
          </a:r>
          <a:r>
            <a:rPr lang="en-GB" sz="1300" kern="1200" dirty="0"/>
            <a:t>: For creating interactive dashboards and visualizing expense data.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b="1" kern="1200" dirty="0"/>
            <a:t>SAP Concur</a:t>
          </a:r>
          <a:r>
            <a:rPr lang="en-GB" sz="1300" kern="1200" dirty="0"/>
            <a:t>: For automating expense management and integrating data from various sources.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b="1" kern="1200"/>
            <a:t>Tableau</a:t>
          </a:r>
          <a:r>
            <a:rPr lang="en-GB" sz="1300" kern="1200"/>
            <a:t>: For detailed analysis and reporting of expense data.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b="1" kern="1200" dirty="0"/>
            <a:t>Google Cloud Dataflow</a:t>
          </a:r>
          <a:r>
            <a:rPr lang="en-GB" sz="1300" kern="1200" dirty="0"/>
            <a:t>: For stream processing and batch processing of expense data.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b="1" kern="1200" dirty="0"/>
            <a:t>Docker and Kubernetes</a:t>
          </a:r>
          <a:r>
            <a:rPr lang="en-GB" sz="1300" kern="1200" dirty="0"/>
            <a:t>: For containerization and orchestration of data engineering workflows.</a:t>
          </a:r>
        </a:p>
      </dsp:txBody>
      <dsp:txXfrm>
        <a:off x="3598" y="619252"/>
        <a:ext cx="3508982" cy="5418629"/>
      </dsp:txXfrm>
    </dsp:sp>
    <dsp:sp modelId="{F244D5CA-3ADA-407B-A645-2358C1F5CD47}">
      <dsp:nvSpPr>
        <dsp:cNvPr id="0" name=""/>
        <dsp:cNvSpPr/>
      </dsp:nvSpPr>
      <dsp:spPr>
        <a:xfrm>
          <a:off x="4003838" y="14452"/>
          <a:ext cx="3508982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Revenue Forecasting Implementation</a:t>
          </a:r>
        </a:p>
      </dsp:txBody>
      <dsp:txXfrm>
        <a:off x="4003838" y="14452"/>
        <a:ext cx="3508982" cy="604800"/>
      </dsp:txXfrm>
    </dsp:sp>
    <dsp:sp modelId="{6FA4BCE1-D882-49BB-B9F5-21C8CBCE33D1}">
      <dsp:nvSpPr>
        <dsp:cNvPr id="0" name=""/>
        <dsp:cNvSpPr/>
      </dsp:nvSpPr>
      <dsp:spPr>
        <a:xfrm>
          <a:off x="4003838" y="619252"/>
          <a:ext cx="3508982" cy="54186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To collect and </a:t>
          </a:r>
          <a:r>
            <a:rPr lang="en-GB" sz="1400" kern="1200" dirty="0" err="1"/>
            <a:t>analyze</a:t>
          </a:r>
          <a:r>
            <a:rPr lang="en-GB" sz="1400" kern="1200" dirty="0"/>
            <a:t> customer data from various sources to deliver personalized experiences and recommendations.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Tools Used: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400" b="1" kern="1200" dirty="0"/>
            <a:t>Google </a:t>
          </a:r>
          <a:r>
            <a:rPr lang="en-GB" sz="1400" b="1" kern="1200" dirty="0" err="1"/>
            <a:t>BigQuery</a:t>
          </a:r>
          <a:r>
            <a:rPr lang="en-GB" sz="1400" kern="1200" dirty="0"/>
            <a:t>: For storing and querying large datasets of customer information.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400" b="1" kern="1200" dirty="0"/>
            <a:t>Apache Spark</a:t>
          </a:r>
          <a:r>
            <a:rPr lang="en-GB" sz="1400" kern="1200" dirty="0"/>
            <a:t>: For processing and </a:t>
          </a:r>
          <a:r>
            <a:rPr lang="en-GB" sz="1400" kern="1200" dirty="0" err="1"/>
            <a:t>analyzing</a:t>
          </a:r>
          <a:r>
            <a:rPr lang="en-GB" sz="1400" kern="1200" dirty="0"/>
            <a:t> customer data at scale.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400" b="1" kern="1200" dirty="0"/>
            <a:t>Snowflake</a:t>
          </a:r>
          <a:r>
            <a:rPr lang="en-GB" sz="1400" kern="1200" dirty="0"/>
            <a:t>: For data warehousing and managing customer data.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400" b="1" kern="1200" dirty="0"/>
            <a:t>Amazon Personalize</a:t>
          </a:r>
          <a:r>
            <a:rPr lang="en-GB" sz="1400" kern="1200" dirty="0"/>
            <a:t>: For building and deploying personalized recommendation systems.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400" b="1" kern="1200" dirty="0"/>
            <a:t>Tableau</a:t>
          </a:r>
          <a:r>
            <a:rPr lang="en-GB" sz="1400" kern="1200" dirty="0"/>
            <a:t>: For visualizing customer insights and trends.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400" b="1" kern="1200" dirty="0"/>
            <a:t>Apache Airflow</a:t>
          </a:r>
          <a:r>
            <a:rPr lang="en-GB" sz="1400" kern="1200" dirty="0"/>
            <a:t>: For orchestrating and scheduling data workflows.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400" b="1" kern="1200" dirty="0"/>
            <a:t>Docker and Kubernetes</a:t>
          </a:r>
          <a:r>
            <a:rPr lang="en-GB" sz="1400" kern="1200" dirty="0"/>
            <a:t>: For containerizing and managing scalable data applications.</a:t>
          </a:r>
        </a:p>
      </dsp:txBody>
      <dsp:txXfrm>
        <a:off x="4003838" y="619252"/>
        <a:ext cx="3508982" cy="5418629"/>
      </dsp:txXfrm>
    </dsp:sp>
    <dsp:sp modelId="{F3780D35-1915-440C-AC15-B931B6D78478}">
      <dsp:nvSpPr>
        <dsp:cNvPr id="0" name=""/>
        <dsp:cNvSpPr/>
      </dsp:nvSpPr>
      <dsp:spPr>
        <a:xfrm>
          <a:off x="8004078" y="14452"/>
          <a:ext cx="3508982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Pricing Optimization</a:t>
          </a:r>
        </a:p>
      </dsp:txBody>
      <dsp:txXfrm>
        <a:off x="8004078" y="14452"/>
        <a:ext cx="3508982" cy="604800"/>
      </dsp:txXfrm>
    </dsp:sp>
    <dsp:sp modelId="{2E3CD4FD-6987-47C4-8E45-3C1468F302AC}">
      <dsp:nvSpPr>
        <dsp:cNvPr id="0" name=""/>
        <dsp:cNvSpPr/>
      </dsp:nvSpPr>
      <dsp:spPr>
        <a:xfrm>
          <a:off x="8004078" y="619252"/>
          <a:ext cx="3508982" cy="54186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To collect and </a:t>
          </a:r>
          <a:r>
            <a:rPr lang="en-GB" sz="1300" kern="1200" dirty="0" err="1"/>
            <a:t>analyze</a:t>
          </a:r>
          <a:r>
            <a:rPr lang="en-GB" sz="1300" kern="1200" dirty="0"/>
            <a:t> data from various sources to determine optimal pricing strategies that maximize revenue and profitability.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1" kern="1200" dirty="0"/>
            <a:t>Tools Used: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b="1" kern="1200" dirty="0"/>
            <a:t>Apache Kafka</a:t>
          </a:r>
          <a:r>
            <a:rPr lang="en-GB" sz="1300" kern="1200" dirty="0"/>
            <a:t>: For real-time data ingestion from sales, competitor prices, and market trends.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b="1" kern="1200"/>
            <a:t>Apache Spark</a:t>
          </a:r>
          <a:r>
            <a:rPr lang="en-GB" sz="1300" kern="1200"/>
            <a:t>: For data cleaning, preprocessing, and analysis of pricing data.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b="1" kern="1200" dirty="0"/>
            <a:t>Google </a:t>
          </a:r>
          <a:r>
            <a:rPr lang="en-GB" sz="1300" b="1" kern="1200" dirty="0" err="1"/>
            <a:t>BigQuery</a:t>
          </a:r>
          <a:r>
            <a:rPr lang="en-GB" sz="1300" kern="1200" dirty="0"/>
            <a:t>: For storing and querying large datasets of pricing information.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b="1" kern="1200"/>
            <a:t>Amazon SageMaker</a:t>
          </a:r>
          <a:r>
            <a:rPr lang="en-GB" sz="1300" kern="1200"/>
            <a:t>: For building and deploying machine learning models to predict optimal prices.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b="1" kern="1200" dirty="0"/>
            <a:t>Power BI</a:t>
          </a:r>
          <a:r>
            <a:rPr lang="en-GB" sz="1300" kern="1200" dirty="0"/>
            <a:t>: For creating interactive dashboards and visualizing pricing insights.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b="1" kern="1200" dirty="0"/>
            <a:t>Tableau</a:t>
          </a:r>
          <a:r>
            <a:rPr lang="en-GB" sz="1300" kern="1200" dirty="0"/>
            <a:t>: For detailed analysis and reporting of pricing data.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b="1" kern="1200" dirty="0"/>
            <a:t>Apache Airflow</a:t>
          </a:r>
          <a:r>
            <a:rPr lang="en-GB" sz="1300" kern="1200" dirty="0"/>
            <a:t>: For orchestrating and scheduling data workflows.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b="1" kern="1200" dirty="0"/>
            <a:t>Docker and Kubernetes</a:t>
          </a:r>
          <a:r>
            <a:rPr lang="en-GB" sz="1300" kern="1200" dirty="0"/>
            <a:t>: For containerizing and managing scalable data applications</a:t>
          </a:r>
        </a:p>
      </dsp:txBody>
      <dsp:txXfrm>
        <a:off x="8004078" y="619252"/>
        <a:ext cx="3508982" cy="54186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62C06-037F-44D5-8D85-A0B382EA2375}">
      <dsp:nvSpPr>
        <dsp:cNvPr id="0" name=""/>
        <dsp:cNvSpPr/>
      </dsp:nvSpPr>
      <dsp:spPr>
        <a:xfrm rot="16200000">
          <a:off x="-1910861" y="1915473"/>
          <a:ext cx="5653178" cy="1822230"/>
        </a:xfrm>
        <a:prstGeom prst="flowChartManualOperation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Data Silos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&amp; Integration 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------------------------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Issue</a:t>
          </a:r>
          <a:r>
            <a:rPr lang="en-GB" sz="1300" kern="1200" dirty="0"/>
            <a:t>: Source data stored in different systems, making it difficult to integrate and </a:t>
          </a:r>
          <a:r>
            <a:rPr lang="en-GB" sz="1300" kern="1200" dirty="0" err="1"/>
            <a:t>analyze</a:t>
          </a:r>
          <a:r>
            <a:rPr lang="en-GB" sz="1300" kern="1200" dirty="0"/>
            <a:t>.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------------------------</a:t>
          </a:r>
          <a:endParaRPr lang="en-GB" sz="1300" b="1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Solution</a:t>
          </a:r>
          <a:r>
            <a:rPr lang="en-GB" sz="1300" kern="1200" dirty="0"/>
            <a:t>: Data Integration and Centralization Tools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------------------------</a:t>
          </a:r>
          <a:r>
            <a:rPr lang="en-GB" sz="1300" b="1" kern="1200" dirty="0"/>
            <a:t>Tools: ETL, Apache </a:t>
          </a:r>
          <a:r>
            <a:rPr lang="en-GB" sz="1300" b="1" kern="1200" dirty="0" err="1"/>
            <a:t>NiFi</a:t>
          </a:r>
          <a:r>
            <a:rPr lang="en-GB" sz="1300" b="1" kern="1200" dirty="0"/>
            <a:t>, Talend, Apache Kafka</a:t>
          </a:r>
        </a:p>
      </dsp:txBody>
      <dsp:txXfrm rot="5400000">
        <a:off x="4613" y="1130635"/>
        <a:ext cx="1822230" cy="3391906"/>
      </dsp:txXfrm>
    </dsp:sp>
    <dsp:sp modelId="{E3D58D76-1A40-43FD-8743-23758370EEFE}">
      <dsp:nvSpPr>
        <dsp:cNvPr id="0" name=""/>
        <dsp:cNvSpPr/>
      </dsp:nvSpPr>
      <dsp:spPr>
        <a:xfrm rot="16200000">
          <a:off x="48036" y="1915473"/>
          <a:ext cx="5653178" cy="1822230"/>
        </a:xfrm>
        <a:prstGeom prst="flowChartManualOperation">
          <a:avLst/>
        </a:prstGeom>
        <a:gradFill rotWithShape="0">
          <a:gsLst>
            <a:gs pos="0">
              <a:schemeClr val="accent1">
                <a:shade val="80000"/>
                <a:hueOff val="109120"/>
                <a:satOff val="-11378"/>
                <a:lumOff val="76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09120"/>
                <a:satOff val="-11378"/>
                <a:lumOff val="76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09120"/>
                <a:satOff val="-11378"/>
                <a:lumOff val="76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79375" bIns="0" numCol="1" spcCol="1270" anchor="ctr" anchorCtr="0">
          <a:noAutofit/>
        </a:bodyPr>
        <a:lstStyle/>
        <a:p>
          <a:pPr marL="0" lvl="0" indent="0" algn="l" defTabSz="5556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50" b="1" kern="1200" dirty="0"/>
            <a:t>Personalized Recommendations </a:t>
          </a:r>
        </a:p>
        <a:p>
          <a:pPr marL="0" lvl="0" indent="0" algn="l" defTabSz="5556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50" b="1" kern="1200" dirty="0"/>
            <a:t>-------------------------</a:t>
          </a:r>
        </a:p>
        <a:p>
          <a:pPr marL="0" lvl="0" indent="0" algn="l" defTabSz="5556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50" b="1" kern="1200" dirty="0"/>
            <a:t>Issue</a:t>
          </a:r>
          <a:r>
            <a:rPr lang="en-GB" sz="1250" kern="1200" dirty="0"/>
            <a:t>: Based on the  </a:t>
          </a:r>
          <a:r>
            <a:rPr lang="en-GB" sz="1250" kern="1200" dirty="0" err="1"/>
            <a:t>behavior</a:t>
          </a:r>
          <a:r>
            <a:rPr lang="en-GB" sz="1250" kern="1200" dirty="0"/>
            <a:t>, data algorithms are developed for individual preferences and browsing history.</a:t>
          </a:r>
        </a:p>
        <a:p>
          <a:pPr marL="0" lvl="0" indent="0" algn="l" defTabSz="5556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50" kern="1200" dirty="0"/>
            <a:t>-------------------------</a:t>
          </a:r>
          <a:endParaRPr lang="en-GB" sz="1250" b="1" kern="1200" dirty="0"/>
        </a:p>
        <a:p>
          <a:pPr marL="0" lvl="0" indent="0" algn="l" defTabSz="5556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50" b="1" kern="1200" dirty="0"/>
            <a:t>Solution</a:t>
          </a:r>
          <a:r>
            <a:rPr lang="en-GB" sz="1250" kern="1200" dirty="0"/>
            <a:t>: Building Recommendation Systems </a:t>
          </a:r>
        </a:p>
        <a:p>
          <a:pPr marL="0" lvl="0" indent="0" algn="l" defTabSz="5556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50" kern="1200" dirty="0"/>
            <a:t>-------------------------</a:t>
          </a:r>
          <a:r>
            <a:rPr lang="en-GB" sz="1250" b="1" kern="1200" dirty="0"/>
            <a:t>Tools:  </a:t>
          </a:r>
          <a:r>
            <a:rPr lang="en-GB" sz="1250" b="0" kern="1200" dirty="0"/>
            <a:t>Apache Spark, Elasticsearch, TensorFlow</a:t>
          </a:r>
        </a:p>
      </dsp:txBody>
      <dsp:txXfrm rot="5400000">
        <a:off x="1963510" y="1130635"/>
        <a:ext cx="1822230" cy="3391906"/>
      </dsp:txXfrm>
    </dsp:sp>
    <dsp:sp modelId="{18CE3763-7226-4294-934C-6060F762D4B0}">
      <dsp:nvSpPr>
        <dsp:cNvPr id="0" name=""/>
        <dsp:cNvSpPr/>
      </dsp:nvSpPr>
      <dsp:spPr>
        <a:xfrm rot="16200000">
          <a:off x="2006933" y="1915473"/>
          <a:ext cx="5653178" cy="1822230"/>
        </a:xfrm>
        <a:prstGeom prst="flowChartManualOperation">
          <a:avLst/>
        </a:prstGeom>
        <a:gradFill rotWithShape="0">
          <a:gsLst>
            <a:gs pos="0">
              <a:schemeClr val="accent1">
                <a:shade val="80000"/>
                <a:hueOff val="218239"/>
                <a:satOff val="-22757"/>
                <a:lumOff val="152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18239"/>
                <a:satOff val="-22757"/>
                <a:lumOff val="152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18239"/>
                <a:satOff val="-22757"/>
                <a:lumOff val="152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5725" bIns="0" numCol="1" spcCol="1270" anchor="ctr" anchorCtr="0">
          <a:noAutofit/>
        </a:bodyPr>
        <a:lstStyle/>
        <a:p>
          <a:pPr marL="0" lvl="0" indent="0" algn="l" defTabSz="6000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50" b="1" kern="1200" dirty="0"/>
            <a:t>High Traffic</a:t>
          </a:r>
        </a:p>
        <a:p>
          <a:pPr marL="0" lvl="0" indent="0" algn="l" defTabSz="6000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50" b="1" kern="1200" dirty="0"/>
            <a:t>---------------------</a:t>
          </a:r>
        </a:p>
        <a:p>
          <a:pPr marL="0" lvl="0" indent="0" algn="l" defTabSz="6000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50" b="1" kern="1200" dirty="0"/>
            <a:t>Issue</a:t>
          </a:r>
          <a:r>
            <a:rPr lang="en-GB" sz="1350" kern="1200" dirty="0"/>
            <a:t>: During sales events and holidays we need to ensures the scalability of data to handle the increased load without performance degradation. </a:t>
          </a:r>
        </a:p>
        <a:p>
          <a:pPr marL="0" lvl="0" indent="0" algn="l" defTabSz="6000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50" kern="1200" dirty="0"/>
            <a:t>----------------------</a:t>
          </a:r>
          <a:endParaRPr lang="en-GB" sz="1350" b="1" kern="1200" dirty="0"/>
        </a:p>
        <a:p>
          <a:pPr marL="0" lvl="0" indent="0" algn="l" defTabSz="6000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50" b="1" kern="1200" dirty="0"/>
            <a:t>Solution</a:t>
          </a:r>
          <a:r>
            <a:rPr lang="en-GB" sz="1350" kern="1200" dirty="0"/>
            <a:t>: Scalable Data Infrastructure</a:t>
          </a:r>
        </a:p>
        <a:p>
          <a:pPr marL="0" lvl="0" indent="0" algn="l" defTabSz="6000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50" kern="1200" dirty="0"/>
            <a:t>----------------------</a:t>
          </a:r>
          <a:r>
            <a:rPr lang="en-GB" sz="1350" b="1" kern="1200" dirty="0"/>
            <a:t>Tools: Azure, </a:t>
          </a:r>
          <a:r>
            <a:rPr lang="en-GB" sz="1350" b="0" kern="1200" dirty="0"/>
            <a:t>AWS, GCP, Kubernetes</a:t>
          </a:r>
        </a:p>
      </dsp:txBody>
      <dsp:txXfrm rot="5400000">
        <a:off x="3922407" y="1130635"/>
        <a:ext cx="1822230" cy="3391906"/>
      </dsp:txXfrm>
    </dsp:sp>
    <dsp:sp modelId="{9BD33B61-F914-489B-ACDE-61C5E6B8904D}">
      <dsp:nvSpPr>
        <dsp:cNvPr id="0" name=""/>
        <dsp:cNvSpPr/>
      </dsp:nvSpPr>
      <dsp:spPr>
        <a:xfrm rot="16200000">
          <a:off x="3965831" y="1915473"/>
          <a:ext cx="5653178" cy="1822230"/>
        </a:xfrm>
        <a:prstGeom prst="flowChartManualOperation">
          <a:avLst/>
        </a:prstGeom>
        <a:gradFill rotWithShape="0">
          <a:gsLst>
            <a:gs pos="0">
              <a:schemeClr val="accent1">
                <a:shade val="80000"/>
                <a:hueOff val="327359"/>
                <a:satOff val="-34135"/>
                <a:lumOff val="229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27359"/>
                <a:satOff val="-34135"/>
                <a:lumOff val="229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27359"/>
                <a:satOff val="-34135"/>
                <a:lumOff val="229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Marketing Campaign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---------------------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Issue</a:t>
          </a:r>
          <a:r>
            <a:rPr lang="en-GB" sz="1400" kern="1200" dirty="0"/>
            <a:t>: To determine effective marketing campaign to optimize marketing spend. 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----------------------</a:t>
          </a:r>
          <a:endParaRPr lang="en-GB" sz="1400" b="1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Solution</a:t>
          </a:r>
          <a:r>
            <a:rPr lang="en-GB" sz="1400" kern="1200" dirty="0"/>
            <a:t>: Marketing Attribution and ROI Analysis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----------------------</a:t>
          </a:r>
          <a:r>
            <a:rPr lang="en-GB" sz="1400" b="1" kern="1200" dirty="0"/>
            <a:t>Tools: </a:t>
          </a:r>
          <a:r>
            <a:rPr lang="en-GB" sz="1400" b="0" kern="1200" dirty="0"/>
            <a:t>Google Analytics, Apache Kafka, Apache Airflow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 dirty="0"/>
        </a:p>
      </dsp:txBody>
      <dsp:txXfrm rot="5400000">
        <a:off x="5881305" y="1130635"/>
        <a:ext cx="1822230" cy="3391906"/>
      </dsp:txXfrm>
    </dsp:sp>
    <dsp:sp modelId="{F225F5C7-950A-4686-8792-17CDB902229F}">
      <dsp:nvSpPr>
        <dsp:cNvPr id="0" name=""/>
        <dsp:cNvSpPr/>
      </dsp:nvSpPr>
      <dsp:spPr>
        <a:xfrm rot="16200000">
          <a:off x="5924728" y="1915473"/>
          <a:ext cx="5653178" cy="1822230"/>
        </a:xfrm>
        <a:prstGeom prst="flowChartManualOperation">
          <a:avLst/>
        </a:prstGeom>
        <a:gradFill rotWithShape="0">
          <a:gsLst>
            <a:gs pos="0">
              <a:schemeClr val="accent1">
                <a:shade val="80000"/>
                <a:hueOff val="436479"/>
                <a:satOff val="-45514"/>
                <a:lumOff val="305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436479"/>
                <a:satOff val="-45514"/>
                <a:lumOff val="305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436479"/>
                <a:satOff val="-45514"/>
                <a:lumOff val="305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Website Performance and User Experience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------------------------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Issue</a:t>
          </a:r>
          <a:r>
            <a:rPr lang="en-GB" sz="1300" kern="1200" dirty="0"/>
            <a:t>: Need to ensure seamless user experience, identify bottleneck and enhance whenever needed.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------------------------</a:t>
          </a:r>
          <a:endParaRPr lang="en-GB" sz="1300" b="1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Solution</a:t>
          </a:r>
          <a:r>
            <a:rPr lang="en-GB" sz="1300" kern="1200" dirty="0"/>
            <a:t>: Web Analytics and Performance Monitoring Tools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------------------------</a:t>
          </a:r>
          <a:r>
            <a:rPr lang="en-GB" sz="1300" b="1" kern="1200" dirty="0"/>
            <a:t>Tools: </a:t>
          </a:r>
          <a:r>
            <a:rPr lang="en-GB" sz="1300" b="0" kern="1200" dirty="0"/>
            <a:t>Google Analytics, New Relic</a:t>
          </a:r>
          <a:endParaRPr lang="en-GB" sz="1200" b="0" kern="1200" dirty="0"/>
        </a:p>
      </dsp:txBody>
      <dsp:txXfrm rot="5400000">
        <a:off x="7840202" y="1130635"/>
        <a:ext cx="1822230" cy="3391906"/>
      </dsp:txXfrm>
    </dsp:sp>
    <dsp:sp modelId="{34B60B2A-C938-4E67-9C01-CD54A8AC3E96}">
      <dsp:nvSpPr>
        <dsp:cNvPr id="0" name=""/>
        <dsp:cNvSpPr/>
      </dsp:nvSpPr>
      <dsp:spPr>
        <a:xfrm rot="16200000">
          <a:off x="7883626" y="1915473"/>
          <a:ext cx="5653178" cy="1822230"/>
        </a:xfrm>
        <a:prstGeom prst="flowChartManualOperation">
          <a:avLst/>
        </a:prstGeom>
        <a:gradFill rotWithShape="0">
          <a:gsLst>
            <a:gs pos="0">
              <a:schemeClr val="accent1">
                <a:shade val="80000"/>
                <a:hueOff val="545598"/>
                <a:satOff val="-56892"/>
                <a:lumOff val="382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545598"/>
                <a:satOff val="-56892"/>
                <a:lumOff val="382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545598"/>
                <a:satOff val="-56892"/>
                <a:lumOff val="382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Price Optimization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------------------------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Issue</a:t>
          </a:r>
          <a:r>
            <a:rPr lang="en-GB" sz="1300" kern="1200" dirty="0"/>
            <a:t>: Setting the right price can significantly impact sales and profitability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------------------------</a:t>
          </a:r>
          <a:endParaRPr lang="en-GB" sz="1300" b="1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Solution</a:t>
          </a:r>
          <a:r>
            <a:rPr lang="en-GB" sz="1300" kern="1200" dirty="0"/>
            <a:t>: Dynamic Pricing Models Tools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------------------------</a:t>
          </a:r>
          <a:r>
            <a:rPr lang="en-GB" sz="1300" b="1" kern="1200" dirty="0"/>
            <a:t>Tools: </a:t>
          </a:r>
          <a:r>
            <a:rPr lang="en-GB" sz="1300" b="0" kern="1200" dirty="0"/>
            <a:t>Python (SciPy, NumPy), Apache Hive, AWS S3</a:t>
          </a:r>
          <a:endParaRPr lang="en-GB" sz="1200" b="0" kern="1200" dirty="0"/>
        </a:p>
      </dsp:txBody>
      <dsp:txXfrm rot="5400000">
        <a:off x="9799100" y="1130635"/>
        <a:ext cx="1822230" cy="33919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8D1820-EC9B-4979-8AB9-D8092681E19E}">
      <dsp:nvSpPr>
        <dsp:cNvPr id="0" name=""/>
        <dsp:cNvSpPr/>
      </dsp:nvSpPr>
      <dsp:spPr>
        <a:xfrm>
          <a:off x="3467254" y="5031724"/>
          <a:ext cx="349932" cy="333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966" y="0"/>
              </a:lnTo>
              <a:lnTo>
                <a:pt x="174966" y="333395"/>
              </a:lnTo>
              <a:lnTo>
                <a:pt x="349932" y="333395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30137" y="5186339"/>
        <a:ext cx="24166" cy="24166"/>
      </dsp:txXfrm>
    </dsp:sp>
    <dsp:sp modelId="{BE2DF0BB-E5B5-457B-9E40-C9137696D06E}">
      <dsp:nvSpPr>
        <dsp:cNvPr id="0" name=""/>
        <dsp:cNvSpPr/>
      </dsp:nvSpPr>
      <dsp:spPr>
        <a:xfrm>
          <a:off x="3467254" y="4698329"/>
          <a:ext cx="349932" cy="333395"/>
        </a:xfrm>
        <a:custGeom>
          <a:avLst/>
          <a:gdLst/>
          <a:ahLst/>
          <a:cxnLst/>
          <a:rect l="0" t="0" r="0" b="0"/>
          <a:pathLst>
            <a:path>
              <a:moveTo>
                <a:pt x="0" y="333395"/>
              </a:moveTo>
              <a:lnTo>
                <a:pt x="174966" y="333395"/>
              </a:lnTo>
              <a:lnTo>
                <a:pt x="174966" y="0"/>
              </a:lnTo>
              <a:lnTo>
                <a:pt x="349932" y="0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30137" y="4852943"/>
        <a:ext cx="24166" cy="24166"/>
      </dsp:txXfrm>
    </dsp:sp>
    <dsp:sp modelId="{4A1868EB-3ADE-4D3E-9934-17239DE4A239}">
      <dsp:nvSpPr>
        <dsp:cNvPr id="0" name=""/>
        <dsp:cNvSpPr/>
      </dsp:nvSpPr>
      <dsp:spPr>
        <a:xfrm>
          <a:off x="544009" y="2994469"/>
          <a:ext cx="349932" cy="20372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966" y="0"/>
              </a:lnTo>
              <a:lnTo>
                <a:pt x="174966" y="2037255"/>
              </a:lnTo>
              <a:lnTo>
                <a:pt x="349932" y="2037255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667298" y="3961419"/>
        <a:ext cx="103354" cy="103354"/>
      </dsp:txXfrm>
    </dsp:sp>
    <dsp:sp modelId="{BD12385C-8F85-4670-9B2C-5DF347B3F807}">
      <dsp:nvSpPr>
        <dsp:cNvPr id="0" name=""/>
        <dsp:cNvSpPr/>
      </dsp:nvSpPr>
      <dsp:spPr>
        <a:xfrm>
          <a:off x="3467254" y="3698142"/>
          <a:ext cx="349932" cy="333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966" y="0"/>
              </a:lnTo>
              <a:lnTo>
                <a:pt x="174966" y="333395"/>
              </a:lnTo>
              <a:lnTo>
                <a:pt x="349932" y="333395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30137" y="3852756"/>
        <a:ext cx="24166" cy="24166"/>
      </dsp:txXfrm>
    </dsp:sp>
    <dsp:sp modelId="{8F53DA16-CFA8-4A64-B7B2-B55C9AC4FEA9}">
      <dsp:nvSpPr>
        <dsp:cNvPr id="0" name=""/>
        <dsp:cNvSpPr/>
      </dsp:nvSpPr>
      <dsp:spPr>
        <a:xfrm>
          <a:off x="3467254" y="3364746"/>
          <a:ext cx="349932" cy="333395"/>
        </a:xfrm>
        <a:custGeom>
          <a:avLst/>
          <a:gdLst/>
          <a:ahLst/>
          <a:cxnLst/>
          <a:rect l="0" t="0" r="0" b="0"/>
          <a:pathLst>
            <a:path>
              <a:moveTo>
                <a:pt x="0" y="333395"/>
              </a:moveTo>
              <a:lnTo>
                <a:pt x="174966" y="333395"/>
              </a:lnTo>
              <a:lnTo>
                <a:pt x="174966" y="0"/>
              </a:lnTo>
              <a:lnTo>
                <a:pt x="349932" y="0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30137" y="3519361"/>
        <a:ext cx="24166" cy="24166"/>
      </dsp:txXfrm>
    </dsp:sp>
    <dsp:sp modelId="{9A6178ED-0FAC-40FA-8586-2AD536ACC6A1}">
      <dsp:nvSpPr>
        <dsp:cNvPr id="0" name=""/>
        <dsp:cNvSpPr/>
      </dsp:nvSpPr>
      <dsp:spPr>
        <a:xfrm>
          <a:off x="544009" y="2994469"/>
          <a:ext cx="349932" cy="703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966" y="0"/>
              </a:lnTo>
              <a:lnTo>
                <a:pt x="174966" y="703672"/>
              </a:lnTo>
              <a:lnTo>
                <a:pt x="349932" y="703672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99328" y="3326658"/>
        <a:ext cx="39294" cy="39294"/>
      </dsp:txXfrm>
    </dsp:sp>
    <dsp:sp modelId="{1F937E04-510A-4F8D-A0CA-69E2821F0F4E}">
      <dsp:nvSpPr>
        <dsp:cNvPr id="0" name=""/>
        <dsp:cNvSpPr/>
      </dsp:nvSpPr>
      <dsp:spPr>
        <a:xfrm>
          <a:off x="3467254" y="2364559"/>
          <a:ext cx="349932" cy="333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966" y="0"/>
              </a:lnTo>
              <a:lnTo>
                <a:pt x="174966" y="333395"/>
              </a:lnTo>
              <a:lnTo>
                <a:pt x="349932" y="333395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30137" y="2519174"/>
        <a:ext cx="24166" cy="24166"/>
      </dsp:txXfrm>
    </dsp:sp>
    <dsp:sp modelId="{FC329738-2CBF-4472-9723-14F223874076}">
      <dsp:nvSpPr>
        <dsp:cNvPr id="0" name=""/>
        <dsp:cNvSpPr/>
      </dsp:nvSpPr>
      <dsp:spPr>
        <a:xfrm>
          <a:off x="3467254" y="2031164"/>
          <a:ext cx="349932" cy="333395"/>
        </a:xfrm>
        <a:custGeom>
          <a:avLst/>
          <a:gdLst/>
          <a:ahLst/>
          <a:cxnLst/>
          <a:rect l="0" t="0" r="0" b="0"/>
          <a:pathLst>
            <a:path>
              <a:moveTo>
                <a:pt x="0" y="333395"/>
              </a:moveTo>
              <a:lnTo>
                <a:pt x="174966" y="333395"/>
              </a:lnTo>
              <a:lnTo>
                <a:pt x="174966" y="0"/>
              </a:lnTo>
              <a:lnTo>
                <a:pt x="349932" y="0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30137" y="2185778"/>
        <a:ext cx="24166" cy="24166"/>
      </dsp:txXfrm>
    </dsp:sp>
    <dsp:sp modelId="{742EB52F-44C9-4922-959D-5E5D24D48C38}">
      <dsp:nvSpPr>
        <dsp:cNvPr id="0" name=""/>
        <dsp:cNvSpPr/>
      </dsp:nvSpPr>
      <dsp:spPr>
        <a:xfrm>
          <a:off x="544009" y="2364559"/>
          <a:ext cx="349932" cy="629909"/>
        </a:xfrm>
        <a:custGeom>
          <a:avLst/>
          <a:gdLst/>
          <a:ahLst/>
          <a:cxnLst/>
          <a:rect l="0" t="0" r="0" b="0"/>
          <a:pathLst>
            <a:path>
              <a:moveTo>
                <a:pt x="0" y="629909"/>
              </a:moveTo>
              <a:lnTo>
                <a:pt x="174966" y="629909"/>
              </a:lnTo>
              <a:lnTo>
                <a:pt x="174966" y="0"/>
              </a:lnTo>
              <a:lnTo>
                <a:pt x="349932" y="0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00961" y="2661500"/>
        <a:ext cx="36029" cy="36029"/>
      </dsp:txXfrm>
    </dsp:sp>
    <dsp:sp modelId="{CBA2BE4F-92EB-45E9-BD9E-9F4B3ADCE7A6}">
      <dsp:nvSpPr>
        <dsp:cNvPr id="0" name=""/>
        <dsp:cNvSpPr/>
      </dsp:nvSpPr>
      <dsp:spPr>
        <a:xfrm>
          <a:off x="3467254" y="957214"/>
          <a:ext cx="349932" cy="333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966" y="0"/>
              </a:lnTo>
              <a:lnTo>
                <a:pt x="174966" y="333395"/>
              </a:lnTo>
              <a:lnTo>
                <a:pt x="349932" y="333395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30137" y="1111829"/>
        <a:ext cx="24166" cy="24166"/>
      </dsp:txXfrm>
    </dsp:sp>
    <dsp:sp modelId="{D16C6B7F-8329-49E7-977D-89AFC50DE50C}">
      <dsp:nvSpPr>
        <dsp:cNvPr id="0" name=""/>
        <dsp:cNvSpPr/>
      </dsp:nvSpPr>
      <dsp:spPr>
        <a:xfrm>
          <a:off x="3467254" y="550055"/>
          <a:ext cx="349932" cy="407158"/>
        </a:xfrm>
        <a:custGeom>
          <a:avLst/>
          <a:gdLst/>
          <a:ahLst/>
          <a:cxnLst/>
          <a:rect l="0" t="0" r="0" b="0"/>
          <a:pathLst>
            <a:path>
              <a:moveTo>
                <a:pt x="0" y="407158"/>
              </a:moveTo>
              <a:lnTo>
                <a:pt x="174966" y="407158"/>
              </a:lnTo>
              <a:lnTo>
                <a:pt x="174966" y="0"/>
              </a:lnTo>
              <a:lnTo>
                <a:pt x="349932" y="0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28798" y="740213"/>
        <a:ext cx="26843" cy="26843"/>
      </dsp:txXfrm>
    </dsp:sp>
    <dsp:sp modelId="{62826A9A-B109-4318-A40A-CCD867285A83}">
      <dsp:nvSpPr>
        <dsp:cNvPr id="0" name=""/>
        <dsp:cNvSpPr/>
      </dsp:nvSpPr>
      <dsp:spPr>
        <a:xfrm>
          <a:off x="544009" y="957214"/>
          <a:ext cx="349932" cy="2037255"/>
        </a:xfrm>
        <a:custGeom>
          <a:avLst/>
          <a:gdLst/>
          <a:ahLst/>
          <a:cxnLst/>
          <a:rect l="0" t="0" r="0" b="0"/>
          <a:pathLst>
            <a:path>
              <a:moveTo>
                <a:pt x="0" y="2037255"/>
              </a:moveTo>
              <a:lnTo>
                <a:pt x="174966" y="2037255"/>
              </a:lnTo>
              <a:lnTo>
                <a:pt x="174966" y="0"/>
              </a:lnTo>
              <a:lnTo>
                <a:pt x="349932" y="0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667298" y="1924164"/>
        <a:ext cx="103354" cy="103354"/>
      </dsp:txXfrm>
    </dsp:sp>
    <dsp:sp modelId="{4393EB78-450F-4CC4-BB15-409548BF8E60}">
      <dsp:nvSpPr>
        <dsp:cNvPr id="0" name=""/>
        <dsp:cNvSpPr/>
      </dsp:nvSpPr>
      <dsp:spPr>
        <a:xfrm rot="16200000">
          <a:off x="-1825036" y="2727753"/>
          <a:ext cx="4204658" cy="533432"/>
        </a:xfrm>
        <a:prstGeom prst="rect">
          <a:avLst/>
        </a:prstGeom>
        <a:gradFill rotWithShape="0">
          <a:gsLst>
            <a:gs pos="0">
              <a:schemeClr val="accent1">
                <a:alpha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Business Benefits</a:t>
          </a:r>
        </a:p>
      </dsp:txBody>
      <dsp:txXfrm>
        <a:off x="-1825036" y="2727753"/>
        <a:ext cx="4204658" cy="533432"/>
      </dsp:txXfrm>
    </dsp:sp>
    <dsp:sp modelId="{4884BEE9-4AF2-4D0A-B774-C9FA2A29C191}">
      <dsp:nvSpPr>
        <dsp:cNvPr id="0" name=""/>
        <dsp:cNvSpPr/>
      </dsp:nvSpPr>
      <dsp:spPr>
        <a:xfrm>
          <a:off x="893941" y="690497"/>
          <a:ext cx="2573312" cy="533432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Increased Sales and Revenue:</a:t>
          </a:r>
        </a:p>
      </dsp:txBody>
      <dsp:txXfrm>
        <a:off x="893941" y="690497"/>
        <a:ext cx="2573312" cy="533432"/>
      </dsp:txXfrm>
    </dsp:sp>
    <dsp:sp modelId="{32090CD6-6A44-4CE5-80E5-EEEEC5E865C3}">
      <dsp:nvSpPr>
        <dsp:cNvPr id="0" name=""/>
        <dsp:cNvSpPr/>
      </dsp:nvSpPr>
      <dsp:spPr>
        <a:xfrm>
          <a:off x="3817186" y="283339"/>
          <a:ext cx="7613155" cy="533432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Benefit: </a:t>
          </a:r>
          <a:r>
            <a:rPr lang="en-GB" sz="1400" b="0" kern="1200" dirty="0"/>
            <a:t>Can optimize their marketing strategies, leading to increased sales and revenue.</a:t>
          </a:r>
        </a:p>
      </dsp:txBody>
      <dsp:txXfrm>
        <a:off x="3817186" y="283339"/>
        <a:ext cx="7613155" cy="533432"/>
      </dsp:txXfrm>
    </dsp:sp>
    <dsp:sp modelId="{30A22206-CFBE-4743-ABFC-D92F89AA453E}">
      <dsp:nvSpPr>
        <dsp:cNvPr id="0" name=""/>
        <dsp:cNvSpPr/>
      </dsp:nvSpPr>
      <dsp:spPr>
        <a:xfrm>
          <a:off x="3817186" y="950130"/>
          <a:ext cx="7565442" cy="680959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Techniques/Models: </a:t>
          </a:r>
          <a:r>
            <a:rPr lang="en-GB" sz="1400" b="0" kern="1200" dirty="0"/>
            <a:t>Data warehouses (Amazon Redshift, Google </a:t>
          </a:r>
          <a:r>
            <a:rPr lang="en-GB" sz="1400" b="0" kern="1200" dirty="0" err="1"/>
            <a:t>BigQuery</a:t>
          </a:r>
          <a:r>
            <a:rPr lang="en-GB" sz="1400" b="0" kern="1200" dirty="0"/>
            <a:t>), analytics platforms (Google Analytics, Tableau), machine learning models (TensorFlow, Scikit-learn).</a:t>
          </a:r>
        </a:p>
      </dsp:txBody>
      <dsp:txXfrm>
        <a:off x="3817186" y="950130"/>
        <a:ext cx="7565442" cy="680959"/>
      </dsp:txXfrm>
    </dsp:sp>
    <dsp:sp modelId="{3AFEF766-D2C2-4734-B26E-97D0B30CD56B}">
      <dsp:nvSpPr>
        <dsp:cNvPr id="0" name=""/>
        <dsp:cNvSpPr/>
      </dsp:nvSpPr>
      <dsp:spPr>
        <a:xfrm>
          <a:off x="893941" y="2097843"/>
          <a:ext cx="2573312" cy="533432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Operational Efficiency</a:t>
          </a:r>
        </a:p>
      </dsp:txBody>
      <dsp:txXfrm>
        <a:off x="893941" y="2097843"/>
        <a:ext cx="2573312" cy="533432"/>
      </dsp:txXfrm>
    </dsp:sp>
    <dsp:sp modelId="{1BB2B6E0-1FD4-46B3-9FB1-CB02F2FE4D37}">
      <dsp:nvSpPr>
        <dsp:cNvPr id="0" name=""/>
        <dsp:cNvSpPr/>
      </dsp:nvSpPr>
      <dsp:spPr>
        <a:xfrm>
          <a:off x="3817186" y="1764447"/>
          <a:ext cx="7565442" cy="533432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Benefit: </a:t>
          </a:r>
          <a:r>
            <a:rPr lang="en-GB" sz="1400" b="0" kern="1200" dirty="0"/>
            <a:t>Streamline operations by automating processes, reducing manual effort, and improving efficiency.</a:t>
          </a:r>
        </a:p>
      </dsp:txBody>
      <dsp:txXfrm>
        <a:off x="3817186" y="1764447"/>
        <a:ext cx="7565442" cy="533432"/>
      </dsp:txXfrm>
    </dsp:sp>
    <dsp:sp modelId="{78F08991-E1C2-4244-B9E4-C8E84B9EE0EA}">
      <dsp:nvSpPr>
        <dsp:cNvPr id="0" name=""/>
        <dsp:cNvSpPr/>
      </dsp:nvSpPr>
      <dsp:spPr>
        <a:xfrm>
          <a:off x="3817186" y="2431239"/>
          <a:ext cx="7565442" cy="533432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Techniques/Models: </a:t>
          </a:r>
          <a:r>
            <a:rPr lang="en-GB" sz="1400" b="0" kern="1200" dirty="0"/>
            <a:t>ETL tools (Apache </a:t>
          </a:r>
          <a:r>
            <a:rPr lang="en-GB" sz="1400" b="0" kern="1200" dirty="0" err="1"/>
            <a:t>NiFi</a:t>
          </a:r>
          <a:r>
            <a:rPr lang="en-GB" sz="1400" b="0" kern="1200" dirty="0"/>
            <a:t>, Talend), workflow automation (Apache Airflow), cloud computing platforms (AWS, Azure).</a:t>
          </a:r>
        </a:p>
      </dsp:txBody>
      <dsp:txXfrm>
        <a:off x="3817186" y="2431239"/>
        <a:ext cx="7565442" cy="533432"/>
      </dsp:txXfrm>
    </dsp:sp>
    <dsp:sp modelId="{71255288-0814-439F-909D-74ADC50E6993}">
      <dsp:nvSpPr>
        <dsp:cNvPr id="0" name=""/>
        <dsp:cNvSpPr/>
      </dsp:nvSpPr>
      <dsp:spPr>
        <a:xfrm>
          <a:off x="893941" y="3431425"/>
          <a:ext cx="2573312" cy="533432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Scalability</a:t>
          </a:r>
        </a:p>
      </dsp:txBody>
      <dsp:txXfrm>
        <a:off x="893941" y="3431425"/>
        <a:ext cx="2573312" cy="533432"/>
      </dsp:txXfrm>
    </dsp:sp>
    <dsp:sp modelId="{5628BA18-48E7-490B-8AC4-D7FF109F1220}">
      <dsp:nvSpPr>
        <dsp:cNvPr id="0" name=""/>
        <dsp:cNvSpPr/>
      </dsp:nvSpPr>
      <dsp:spPr>
        <a:xfrm>
          <a:off x="3817186" y="3098030"/>
          <a:ext cx="7565442" cy="533432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Benefit: </a:t>
          </a:r>
          <a:r>
            <a:rPr lang="en-GB" sz="1400" b="0" kern="1200" dirty="0"/>
            <a:t>Ensure that e-commerce platforms can scale to accommodate growing data volumes and user traffic without compromising performance.</a:t>
          </a:r>
        </a:p>
      </dsp:txBody>
      <dsp:txXfrm>
        <a:off x="3817186" y="3098030"/>
        <a:ext cx="7565442" cy="533432"/>
      </dsp:txXfrm>
    </dsp:sp>
    <dsp:sp modelId="{6E953D31-0925-4D06-B22C-7D719DFFEC45}">
      <dsp:nvSpPr>
        <dsp:cNvPr id="0" name=""/>
        <dsp:cNvSpPr/>
      </dsp:nvSpPr>
      <dsp:spPr>
        <a:xfrm>
          <a:off x="3817186" y="3764821"/>
          <a:ext cx="7565442" cy="533432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Techniques/Models: </a:t>
          </a:r>
          <a:r>
            <a:rPr lang="en-GB" sz="1400" b="0" kern="1200" dirty="0"/>
            <a:t>Cloud infrastructure (AWS, Google Cloud Platform), containerization (Docker, Kubernetes), distributed systems (Hadoop, Cassandra).</a:t>
          </a:r>
        </a:p>
      </dsp:txBody>
      <dsp:txXfrm>
        <a:off x="3817186" y="3764821"/>
        <a:ext cx="7565442" cy="533432"/>
      </dsp:txXfrm>
    </dsp:sp>
    <dsp:sp modelId="{6F1E7D84-13F3-419D-9B61-E68BEB1E0325}">
      <dsp:nvSpPr>
        <dsp:cNvPr id="0" name=""/>
        <dsp:cNvSpPr/>
      </dsp:nvSpPr>
      <dsp:spPr>
        <a:xfrm>
          <a:off x="893941" y="4765008"/>
          <a:ext cx="2573312" cy="533432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Fraud Prevention and Security</a:t>
          </a:r>
        </a:p>
      </dsp:txBody>
      <dsp:txXfrm>
        <a:off x="893941" y="4765008"/>
        <a:ext cx="2573312" cy="533432"/>
      </dsp:txXfrm>
    </dsp:sp>
    <dsp:sp modelId="{EB51D2E6-3F35-4FF1-8907-1035F8BCC577}">
      <dsp:nvSpPr>
        <dsp:cNvPr id="0" name=""/>
        <dsp:cNvSpPr/>
      </dsp:nvSpPr>
      <dsp:spPr>
        <a:xfrm>
          <a:off x="3817186" y="4431612"/>
          <a:ext cx="7565442" cy="533432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Benefit: </a:t>
          </a:r>
          <a:r>
            <a:rPr lang="en-GB" sz="1400" b="0" kern="1200" dirty="0"/>
            <a:t>Implementing robust fraud detection systems helps protect businesses from fraudulent activities, enhancing security and reducing losses.</a:t>
          </a:r>
        </a:p>
      </dsp:txBody>
      <dsp:txXfrm>
        <a:off x="3817186" y="4431612"/>
        <a:ext cx="7565442" cy="533432"/>
      </dsp:txXfrm>
    </dsp:sp>
    <dsp:sp modelId="{650A138D-99B3-4542-AF8E-3EFCD769BF06}">
      <dsp:nvSpPr>
        <dsp:cNvPr id="0" name=""/>
        <dsp:cNvSpPr/>
      </dsp:nvSpPr>
      <dsp:spPr>
        <a:xfrm>
          <a:off x="3817186" y="5098403"/>
          <a:ext cx="7565442" cy="533432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Techniques/Models: </a:t>
          </a:r>
          <a:r>
            <a:rPr lang="en-GB" sz="1400" b="0" kern="1200" dirty="0"/>
            <a:t>Machine learning for anomaly detection (</a:t>
          </a:r>
          <a:r>
            <a:rPr lang="en-GB" sz="1400" b="0" kern="1200" dirty="0" err="1"/>
            <a:t>PyTorch</a:t>
          </a:r>
          <a:r>
            <a:rPr lang="en-GB" sz="1400" b="0" kern="1200" dirty="0"/>
            <a:t>, Scikit-learn), real-time analytics (Apache Flink, Apache Spark Streaming), security tools (Splunk, Datadog).</a:t>
          </a:r>
        </a:p>
      </dsp:txBody>
      <dsp:txXfrm>
        <a:off x="3817186" y="5098403"/>
        <a:ext cx="7565442" cy="5334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CACB5-3CE1-43FF-925B-E490FB90E1A7}">
      <dsp:nvSpPr>
        <dsp:cNvPr id="0" name=""/>
        <dsp:cNvSpPr/>
      </dsp:nvSpPr>
      <dsp:spPr>
        <a:xfrm>
          <a:off x="4265406" y="4950844"/>
          <a:ext cx="342702" cy="326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1351" y="0"/>
              </a:lnTo>
              <a:lnTo>
                <a:pt x="171351" y="326507"/>
              </a:lnTo>
              <a:lnTo>
                <a:pt x="342702" y="326507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424924" y="5102264"/>
        <a:ext cx="23667" cy="23667"/>
      </dsp:txXfrm>
    </dsp:sp>
    <dsp:sp modelId="{44637447-3162-45D9-81B9-E7CBADFDA05B}">
      <dsp:nvSpPr>
        <dsp:cNvPr id="0" name=""/>
        <dsp:cNvSpPr/>
      </dsp:nvSpPr>
      <dsp:spPr>
        <a:xfrm>
          <a:off x="4265406" y="4624336"/>
          <a:ext cx="342702" cy="326507"/>
        </a:xfrm>
        <a:custGeom>
          <a:avLst/>
          <a:gdLst/>
          <a:ahLst/>
          <a:cxnLst/>
          <a:rect l="0" t="0" r="0" b="0"/>
          <a:pathLst>
            <a:path>
              <a:moveTo>
                <a:pt x="0" y="326507"/>
              </a:moveTo>
              <a:lnTo>
                <a:pt x="171351" y="326507"/>
              </a:lnTo>
              <a:lnTo>
                <a:pt x="171351" y="0"/>
              </a:lnTo>
              <a:lnTo>
                <a:pt x="342702" y="0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424924" y="4775757"/>
        <a:ext cx="23667" cy="23667"/>
      </dsp:txXfrm>
    </dsp:sp>
    <dsp:sp modelId="{C865D4F5-07B6-447C-8B76-1183A7D2112F}">
      <dsp:nvSpPr>
        <dsp:cNvPr id="0" name=""/>
        <dsp:cNvSpPr/>
      </dsp:nvSpPr>
      <dsp:spPr>
        <a:xfrm>
          <a:off x="533981" y="2991800"/>
          <a:ext cx="342702" cy="19590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1351" y="0"/>
              </a:lnTo>
              <a:lnTo>
                <a:pt x="171351" y="1959043"/>
              </a:lnTo>
              <a:lnTo>
                <a:pt x="342702" y="1959043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655612" y="3921602"/>
        <a:ext cx="99439" cy="99439"/>
      </dsp:txXfrm>
    </dsp:sp>
    <dsp:sp modelId="{3F0DDB92-417E-4741-93B0-F585894E458F}">
      <dsp:nvSpPr>
        <dsp:cNvPr id="0" name=""/>
        <dsp:cNvSpPr/>
      </dsp:nvSpPr>
      <dsp:spPr>
        <a:xfrm>
          <a:off x="4265406" y="3644815"/>
          <a:ext cx="342702" cy="326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1351" y="0"/>
              </a:lnTo>
              <a:lnTo>
                <a:pt x="171351" y="326507"/>
              </a:lnTo>
              <a:lnTo>
                <a:pt x="342702" y="326507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424924" y="3796235"/>
        <a:ext cx="23667" cy="23667"/>
      </dsp:txXfrm>
    </dsp:sp>
    <dsp:sp modelId="{E4048B8B-7E7F-4A27-B1D6-54C7D6C4C602}">
      <dsp:nvSpPr>
        <dsp:cNvPr id="0" name=""/>
        <dsp:cNvSpPr/>
      </dsp:nvSpPr>
      <dsp:spPr>
        <a:xfrm>
          <a:off x="4265406" y="3318307"/>
          <a:ext cx="342702" cy="326507"/>
        </a:xfrm>
        <a:custGeom>
          <a:avLst/>
          <a:gdLst/>
          <a:ahLst/>
          <a:cxnLst/>
          <a:rect l="0" t="0" r="0" b="0"/>
          <a:pathLst>
            <a:path>
              <a:moveTo>
                <a:pt x="0" y="326507"/>
              </a:moveTo>
              <a:lnTo>
                <a:pt x="171351" y="326507"/>
              </a:lnTo>
              <a:lnTo>
                <a:pt x="171351" y="0"/>
              </a:lnTo>
              <a:lnTo>
                <a:pt x="342702" y="0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424924" y="3469727"/>
        <a:ext cx="23667" cy="23667"/>
      </dsp:txXfrm>
    </dsp:sp>
    <dsp:sp modelId="{C683F10E-D6D0-49CE-8C74-25F9D4B089F5}">
      <dsp:nvSpPr>
        <dsp:cNvPr id="0" name=""/>
        <dsp:cNvSpPr/>
      </dsp:nvSpPr>
      <dsp:spPr>
        <a:xfrm>
          <a:off x="533981" y="2991800"/>
          <a:ext cx="342702" cy="653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1351" y="0"/>
              </a:lnTo>
              <a:lnTo>
                <a:pt x="171351" y="653014"/>
              </a:lnTo>
              <a:lnTo>
                <a:pt x="342702" y="653014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86895" y="3299870"/>
        <a:ext cx="36873" cy="36873"/>
      </dsp:txXfrm>
    </dsp:sp>
    <dsp:sp modelId="{D8B24700-610C-4E23-B5E3-112CB9D884ED}">
      <dsp:nvSpPr>
        <dsp:cNvPr id="0" name=""/>
        <dsp:cNvSpPr/>
      </dsp:nvSpPr>
      <dsp:spPr>
        <a:xfrm>
          <a:off x="4265406" y="2338785"/>
          <a:ext cx="342702" cy="326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1351" y="0"/>
              </a:lnTo>
              <a:lnTo>
                <a:pt x="171351" y="326507"/>
              </a:lnTo>
              <a:lnTo>
                <a:pt x="342702" y="326507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424924" y="2490206"/>
        <a:ext cx="23667" cy="23667"/>
      </dsp:txXfrm>
    </dsp:sp>
    <dsp:sp modelId="{1E676E40-4057-40BB-9BD9-E7B9121A4C01}">
      <dsp:nvSpPr>
        <dsp:cNvPr id="0" name=""/>
        <dsp:cNvSpPr/>
      </dsp:nvSpPr>
      <dsp:spPr>
        <a:xfrm>
          <a:off x="4265406" y="2012278"/>
          <a:ext cx="342702" cy="326507"/>
        </a:xfrm>
        <a:custGeom>
          <a:avLst/>
          <a:gdLst/>
          <a:ahLst/>
          <a:cxnLst/>
          <a:rect l="0" t="0" r="0" b="0"/>
          <a:pathLst>
            <a:path>
              <a:moveTo>
                <a:pt x="0" y="326507"/>
              </a:moveTo>
              <a:lnTo>
                <a:pt x="171351" y="326507"/>
              </a:lnTo>
              <a:lnTo>
                <a:pt x="171351" y="0"/>
              </a:lnTo>
              <a:lnTo>
                <a:pt x="342702" y="0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424924" y="2163698"/>
        <a:ext cx="23667" cy="23667"/>
      </dsp:txXfrm>
    </dsp:sp>
    <dsp:sp modelId="{7FD93806-FC55-417E-89A0-03BF638B6515}">
      <dsp:nvSpPr>
        <dsp:cNvPr id="0" name=""/>
        <dsp:cNvSpPr/>
      </dsp:nvSpPr>
      <dsp:spPr>
        <a:xfrm>
          <a:off x="533981" y="2338785"/>
          <a:ext cx="342702" cy="653014"/>
        </a:xfrm>
        <a:custGeom>
          <a:avLst/>
          <a:gdLst/>
          <a:ahLst/>
          <a:cxnLst/>
          <a:rect l="0" t="0" r="0" b="0"/>
          <a:pathLst>
            <a:path>
              <a:moveTo>
                <a:pt x="0" y="653014"/>
              </a:moveTo>
              <a:lnTo>
                <a:pt x="171351" y="653014"/>
              </a:lnTo>
              <a:lnTo>
                <a:pt x="171351" y="0"/>
              </a:lnTo>
              <a:lnTo>
                <a:pt x="342702" y="0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86895" y="2646856"/>
        <a:ext cx="36873" cy="36873"/>
      </dsp:txXfrm>
    </dsp:sp>
    <dsp:sp modelId="{209FA862-78DC-45EF-AD04-FC4FC5640118}">
      <dsp:nvSpPr>
        <dsp:cNvPr id="0" name=""/>
        <dsp:cNvSpPr/>
      </dsp:nvSpPr>
      <dsp:spPr>
        <a:xfrm>
          <a:off x="4265406" y="1032756"/>
          <a:ext cx="342702" cy="326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1351" y="0"/>
              </a:lnTo>
              <a:lnTo>
                <a:pt x="171351" y="326507"/>
              </a:lnTo>
              <a:lnTo>
                <a:pt x="342702" y="326507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424924" y="1184176"/>
        <a:ext cx="23667" cy="23667"/>
      </dsp:txXfrm>
    </dsp:sp>
    <dsp:sp modelId="{5B0342C9-13CA-4C6F-B3C8-C798D2D91661}">
      <dsp:nvSpPr>
        <dsp:cNvPr id="0" name=""/>
        <dsp:cNvSpPr/>
      </dsp:nvSpPr>
      <dsp:spPr>
        <a:xfrm>
          <a:off x="4265406" y="706249"/>
          <a:ext cx="342702" cy="326507"/>
        </a:xfrm>
        <a:custGeom>
          <a:avLst/>
          <a:gdLst/>
          <a:ahLst/>
          <a:cxnLst/>
          <a:rect l="0" t="0" r="0" b="0"/>
          <a:pathLst>
            <a:path>
              <a:moveTo>
                <a:pt x="0" y="326507"/>
              </a:moveTo>
              <a:lnTo>
                <a:pt x="171351" y="326507"/>
              </a:lnTo>
              <a:lnTo>
                <a:pt x="171351" y="0"/>
              </a:lnTo>
              <a:lnTo>
                <a:pt x="342702" y="0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424924" y="857669"/>
        <a:ext cx="23667" cy="23667"/>
      </dsp:txXfrm>
    </dsp:sp>
    <dsp:sp modelId="{80E6BBD1-B32C-4BB4-A772-E44BC87A2C15}">
      <dsp:nvSpPr>
        <dsp:cNvPr id="0" name=""/>
        <dsp:cNvSpPr/>
      </dsp:nvSpPr>
      <dsp:spPr>
        <a:xfrm>
          <a:off x="533981" y="1032756"/>
          <a:ext cx="342702" cy="1959043"/>
        </a:xfrm>
        <a:custGeom>
          <a:avLst/>
          <a:gdLst/>
          <a:ahLst/>
          <a:cxnLst/>
          <a:rect l="0" t="0" r="0" b="0"/>
          <a:pathLst>
            <a:path>
              <a:moveTo>
                <a:pt x="0" y="1959043"/>
              </a:moveTo>
              <a:lnTo>
                <a:pt x="171351" y="1959043"/>
              </a:lnTo>
              <a:lnTo>
                <a:pt x="171351" y="0"/>
              </a:lnTo>
              <a:lnTo>
                <a:pt x="342702" y="0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655612" y="1962558"/>
        <a:ext cx="99439" cy="99439"/>
      </dsp:txXfrm>
    </dsp:sp>
    <dsp:sp modelId="{3A4FB28B-6853-4592-9F79-9F5663574AFC}">
      <dsp:nvSpPr>
        <dsp:cNvPr id="0" name=""/>
        <dsp:cNvSpPr/>
      </dsp:nvSpPr>
      <dsp:spPr>
        <a:xfrm rot="16200000">
          <a:off x="-1101992" y="2730594"/>
          <a:ext cx="2749535" cy="522411"/>
        </a:xfrm>
        <a:prstGeom prst="rect">
          <a:avLst/>
        </a:prstGeom>
        <a:gradFill rotWithShape="0">
          <a:gsLst>
            <a:gs pos="0">
              <a:schemeClr val="accent1">
                <a:alpha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End User Benefits</a:t>
          </a:r>
        </a:p>
      </dsp:txBody>
      <dsp:txXfrm>
        <a:off x="-1101992" y="2730594"/>
        <a:ext cx="2749535" cy="522411"/>
      </dsp:txXfrm>
    </dsp:sp>
    <dsp:sp modelId="{26594AC1-F2B6-41D1-B972-9A60178A2551}">
      <dsp:nvSpPr>
        <dsp:cNvPr id="0" name=""/>
        <dsp:cNvSpPr/>
      </dsp:nvSpPr>
      <dsp:spPr>
        <a:xfrm>
          <a:off x="876683" y="771550"/>
          <a:ext cx="3388723" cy="522411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Faster Load Times and Better Performance</a:t>
          </a:r>
        </a:p>
      </dsp:txBody>
      <dsp:txXfrm>
        <a:off x="876683" y="771550"/>
        <a:ext cx="3388723" cy="522411"/>
      </dsp:txXfrm>
    </dsp:sp>
    <dsp:sp modelId="{F14AC8F6-2E39-4114-A6B5-10AB86B2CCC5}">
      <dsp:nvSpPr>
        <dsp:cNvPr id="0" name=""/>
        <dsp:cNvSpPr/>
      </dsp:nvSpPr>
      <dsp:spPr>
        <a:xfrm>
          <a:off x="4608108" y="445043"/>
          <a:ext cx="7020971" cy="522411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Benefit: </a:t>
          </a:r>
          <a:r>
            <a:rPr lang="en-GB" sz="1400" b="0" kern="1200" dirty="0"/>
            <a:t>Optimized website performance ensures faster load times, reducing bounce rates and improving user experience.</a:t>
          </a:r>
        </a:p>
      </dsp:txBody>
      <dsp:txXfrm>
        <a:off x="4608108" y="445043"/>
        <a:ext cx="7020971" cy="522411"/>
      </dsp:txXfrm>
    </dsp:sp>
    <dsp:sp modelId="{2AB17A7D-A641-4040-B9BD-907F1EE5B049}">
      <dsp:nvSpPr>
        <dsp:cNvPr id="0" name=""/>
        <dsp:cNvSpPr/>
      </dsp:nvSpPr>
      <dsp:spPr>
        <a:xfrm>
          <a:off x="4608108" y="1098058"/>
          <a:ext cx="7020971" cy="522411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Techniques/Models: </a:t>
          </a:r>
          <a:r>
            <a:rPr lang="en-GB" sz="1400" b="0" kern="1200" dirty="0"/>
            <a:t>Web performance monitoring (New Relic, Dynatrace), content delivery networks (Cloudflare, Akamai), caching solutions (Redis, Varnish).</a:t>
          </a:r>
        </a:p>
      </dsp:txBody>
      <dsp:txXfrm>
        <a:off x="4608108" y="1098058"/>
        <a:ext cx="7020971" cy="522411"/>
      </dsp:txXfrm>
    </dsp:sp>
    <dsp:sp modelId="{6342FFB7-F76C-4F79-B120-4B34192414F1}">
      <dsp:nvSpPr>
        <dsp:cNvPr id="0" name=""/>
        <dsp:cNvSpPr/>
      </dsp:nvSpPr>
      <dsp:spPr>
        <a:xfrm>
          <a:off x="876683" y="2077580"/>
          <a:ext cx="3388723" cy="522411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Better Customer Support:</a:t>
          </a:r>
        </a:p>
      </dsp:txBody>
      <dsp:txXfrm>
        <a:off x="876683" y="2077580"/>
        <a:ext cx="3388723" cy="522411"/>
      </dsp:txXfrm>
    </dsp:sp>
    <dsp:sp modelId="{A5DA86C4-06CD-4DD6-A2C2-90B819266D78}">
      <dsp:nvSpPr>
        <dsp:cNvPr id="0" name=""/>
        <dsp:cNvSpPr/>
      </dsp:nvSpPr>
      <dsp:spPr>
        <a:xfrm>
          <a:off x="4608108" y="1751072"/>
          <a:ext cx="7020971" cy="522411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Benefit: </a:t>
          </a:r>
          <a:r>
            <a:rPr lang="en-GB" sz="1400" b="0" kern="1200" dirty="0"/>
            <a:t>Enhancing customer support through data-driven insights and automated processes.</a:t>
          </a:r>
        </a:p>
      </dsp:txBody>
      <dsp:txXfrm>
        <a:off x="4608108" y="1751072"/>
        <a:ext cx="7020971" cy="522411"/>
      </dsp:txXfrm>
    </dsp:sp>
    <dsp:sp modelId="{3F4C93CE-2232-4A62-9DFD-70C152298AB6}">
      <dsp:nvSpPr>
        <dsp:cNvPr id="0" name=""/>
        <dsp:cNvSpPr/>
      </dsp:nvSpPr>
      <dsp:spPr>
        <a:xfrm>
          <a:off x="4608108" y="2404087"/>
          <a:ext cx="7020971" cy="522411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Techniques/Models: </a:t>
          </a:r>
          <a:r>
            <a:rPr lang="en-GB" sz="1400" b="0" kern="1200" dirty="0"/>
            <a:t>Chatbots(</a:t>
          </a:r>
          <a:r>
            <a:rPr lang="en-GB" sz="1400" b="0" kern="1200" dirty="0" err="1"/>
            <a:t>Dialogflow</a:t>
          </a:r>
          <a:r>
            <a:rPr lang="en-GB" sz="1400" b="0" kern="1200" dirty="0"/>
            <a:t>, Amazon Lex), Natural Language Processing (NLTK, </a:t>
          </a:r>
          <a:r>
            <a:rPr lang="en-GB" sz="1400" b="0" kern="1200" dirty="0" err="1"/>
            <a:t>SpaCy</a:t>
          </a:r>
          <a:r>
            <a:rPr lang="en-GB" sz="1400" b="0" kern="1200" dirty="0"/>
            <a:t>), </a:t>
          </a:r>
          <a:r>
            <a:rPr lang="de-DE" sz="1400" b="0" kern="1200" dirty="0"/>
            <a:t>customer support software (Zendesk, Freshdesk).</a:t>
          </a:r>
          <a:r>
            <a:rPr lang="en-GB" sz="1400" b="1" kern="1200" dirty="0"/>
            <a:t>.</a:t>
          </a:r>
        </a:p>
      </dsp:txBody>
      <dsp:txXfrm>
        <a:off x="4608108" y="2404087"/>
        <a:ext cx="7020971" cy="522411"/>
      </dsp:txXfrm>
    </dsp:sp>
    <dsp:sp modelId="{7EE561A8-3009-4261-8428-33E371514B02}">
      <dsp:nvSpPr>
        <dsp:cNvPr id="0" name=""/>
        <dsp:cNvSpPr/>
      </dsp:nvSpPr>
      <dsp:spPr>
        <a:xfrm>
          <a:off x="876683" y="3383609"/>
          <a:ext cx="3388723" cy="522411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Secure Transactions</a:t>
          </a:r>
        </a:p>
      </dsp:txBody>
      <dsp:txXfrm>
        <a:off x="876683" y="3383609"/>
        <a:ext cx="3388723" cy="522411"/>
      </dsp:txXfrm>
    </dsp:sp>
    <dsp:sp modelId="{744E82B3-13D8-4ECA-AA49-5A65904B9E9C}">
      <dsp:nvSpPr>
        <dsp:cNvPr id="0" name=""/>
        <dsp:cNvSpPr/>
      </dsp:nvSpPr>
      <dsp:spPr>
        <a:xfrm>
          <a:off x="4608108" y="3057101"/>
          <a:ext cx="7020971" cy="522411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Benefit: </a:t>
          </a:r>
          <a:r>
            <a:rPr lang="en-GB" sz="1400" b="0" kern="1200" dirty="0"/>
            <a:t>Protecting customers from fraudulent activities</a:t>
          </a:r>
          <a:r>
            <a:rPr lang="en-GB" sz="1400" b="1" kern="1200" dirty="0"/>
            <a:t>.</a:t>
          </a:r>
        </a:p>
      </dsp:txBody>
      <dsp:txXfrm>
        <a:off x="4608108" y="3057101"/>
        <a:ext cx="7020971" cy="522411"/>
      </dsp:txXfrm>
    </dsp:sp>
    <dsp:sp modelId="{F015B566-1A3F-4FEA-BA11-74550D22C539}">
      <dsp:nvSpPr>
        <dsp:cNvPr id="0" name=""/>
        <dsp:cNvSpPr/>
      </dsp:nvSpPr>
      <dsp:spPr>
        <a:xfrm>
          <a:off x="4608108" y="3710116"/>
          <a:ext cx="7020971" cy="522411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Techniques/Models: </a:t>
          </a:r>
          <a:r>
            <a:rPr lang="en-GB" sz="1400" b="0" kern="1200" dirty="0"/>
            <a:t>Secure payment gateways (Stripe, PayPal), encryption (SSL/TLS), fraud detection systems (</a:t>
          </a:r>
          <a:r>
            <a:rPr lang="en-GB" sz="1400" b="0" kern="1200" dirty="0" err="1"/>
            <a:t>FraudLabs</a:t>
          </a:r>
          <a:r>
            <a:rPr lang="en-GB" sz="1400" b="0" kern="1200" dirty="0"/>
            <a:t> Pro, Sift)</a:t>
          </a:r>
          <a:r>
            <a:rPr lang="en-GB" sz="1400" b="1" kern="1200" dirty="0"/>
            <a:t>.</a:t>
          </a:r>
        </a:p>
      </dsp:txBody>
      <dsp:txXfrm>
        <a:off x="4608108" y="3710116"/>
        <a:ext cx="7020971" cy="522411"/>
      </dsp:txXfrm>
    </dsp:sp>
    <dsp:sp modelId="{B6F5938C-1B9C-42F4-8DDE-7F226F26372F}">
      <dsp:nvSpPr>
        <dsp:cNvPr id="0" name=""/>
        <dsp:cNvSpPr/>
      </dsp:nvSpPr>
      <dsp:spPr>
        <a:xfrm>
          <a:off x="876683" y="4689638"/>
          <a:ext cx="3388723" cy="522411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Easy Returns and Refunds</a:t>
          </a:r>
        </a:p>
      </dsp:txBody>
      <dsp:txXfrm>
        <a:off x="876683" y="4689638"/>
        <a:ext cx="3388723" cy="522411"/>
      </dsp:txXfrm>
    </dsp:sp>
    <dsp:sp modelId="{36D6010B-7805-4E5D-A462-63DE97BC8AAE}">
      <dsp:nvSpPr>
        <dsp:cNvPr id="0" name=""/>
        <dsp:cNvSpPr/>
      </dsp:nvSpPr>
      <dsp:spPr>
        <a:xfrm>
          <a:off x="4608108" y="4363131"/>
          <a:ext cx="7020971" cy="522411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Benefit: </a:t>
          </a:r>
          <a:r>
            <a:rPr lang="en-GB" sz="1400" b="0" kern="1200" dirty="0"/>
            <a:t>Helping customers to streamline return and refund processes makes it convenient for users to return products and receive refunds quickly.</a:t>
          </a:r>
        </a:p>
      </dsp:txBody>
      <dsp:txXfrm>
        <a:off x="4608108" y="4363131"/>
        <a:ext cx="7020971" cy="522411"/>
      </dsp:txXfrm>
    </dsp:sp>
    <dsp:sp modelId="{3FE289AA-596C-4BF1-974D-1BD6C0DB8AD9}">
      <dsp:nvSpPr>
        <dsp:cNvPr id="0" name=""/>
        <dsp:cNvSpPr/>
      </dsp:nvSpPr>
      <dsp:spPr>
        <a:xfrm>
          <a:off x="4608108" y="5016145"/>
          <a:ext cx="7020971" cy="522411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Techniques/Models: </a:t>
          </a:r>
          <a:r>
            <a:rPr lang="en-GB" sz="1400" b="0" kern="1200" dirty="0"/>
            <a:t>Return management systems (</a:t>
          </a:r>
          <a:r>
            <a:rPr lang="en-GB" sz="1400" b="0" kern="1200" dirty="0" err="1"/>
            <a:t>Narvar</a:t>
          </a:r>
          <a:r>
            <a:rPr lang="en-GB" sz="1400" b="0" kern="1200" dirty="0"/>
            <a:t>, </a:t>
          </a:r>
          <a:r>
            <a:rPr lang="en-GB" sz="1400" b="0" kern="1200" dirty="0" err="1"/>
            <a:t>Returnly</a:t>
          </a:r>
          <a:r>
            <a:rPr lang="en-GB" sz="1400" b="0" kern="1200" dirty="0"/>
            <a:t>), process automation (Apache Airflow, Zapier), CRM tools (Salesforce, HubSpot)</a:t>
          </a:r>
        </a:p>
      </dsp:txBody>
      <dsp:txXfrm>
        <a:off x="4608108" y="5016145"/>
        <a:ext cx="7020971" cy="522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EF597-8674-4BFB-9781-ACA478A6E8C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97063-5E23-44C5-8100-F0FD00B521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398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7063-5E23-44C5-8100-F0FD00B5215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602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DCDB0-694B-E53F-B38B-BE5AF4A5A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46FC69-B84E-A233-21FB-CF751190B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4FA3DF-6F8A-45C2-E988-6B47BE93A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D3AE0-0222-8BF3-BC8C-3CF9065CB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7063-5E23-44C5-8100-F0FD00B5215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723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7063-5E23-44C5-8100-F0FD00B5215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362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7063-5E23-44C5-8100-F0FD00B5215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28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Components Explained</a:t>
            </a:r>
          </a:p>
          <a:p>
            <a:r>
              <a:rPr lang="en-GB" dirty="0"/>
              <a:t>1.	Data Sources: This includes all the raw data collected from various sources such as transactions, market trends, customer interactions, social media, and external databases.</a:t>
            </a:r>
          </a:p>
          <a:p>
            <a:r>
              <a:rPr lang="en-GB" dirty="0"/>
              <a:t>2.	Data Ingestion Layer: This layer is responsible for the initial collection and loading of data into the system. It involves ETL processes, data pipelines, and real-time data streaming technologies like Apache Kafka.</a:t>
            </a:r>
          </a:p>
          <a:p>
            <a:r>
              <a:rPr lang="en-GB" dirty="0"/>
              <a:t>3.	Data Storage and Management: Once ingested, data is stored in data warehouses (e.g., Amazon Redshift, Google </a:t>
            </a:r>
            <a:r>
              <a:rPr lang="en-GB" dirty="0" err="1"/>
              <a:t>BigQuery</a:t>
            </a:r>
            <a:r>
              <a:rPr lang="en-GB" dirty="0"/>
              <a:t>) or data lakes (e.g., Hadoop, Azure Data Lake). This layer ensures data is organized, secure, and easily retrievable.</a:t>
            </a:r>
          </a:p>
          <a:p>
            <a:r>
              <a:rPr lang="en-GB" dirty="0"/>
              <a:t>4.	Data Processing Layer: This involves both batch and real-time processing of data. Tools like Apache Spark handle batch processing, while Flink or Storm manage real-time data processing, enabling timely analysis and decision-making.</a:t>
            </a:r>
          </a:p>
          <a:p>
            <a:r>
              <a:rPr lang="en-GB" dirty="0"/>
              <a:t>5.	Data Analysis Layer: Here, machine learning models (e.g., using scikit-learn, TensorFlow) and statistical analysis (e.g., using R, Python) are applied to interpret data, extract insights, and make predictions.</a:t>
            </a:r>
          </a:p>
          <a:p>
            <a:r>
              <a:rPr lang="en-GB" dirty="0"/>
              <a:t>6.	Data Visualization: Visualization tools like Tableau and Power BI create dashboards and reports, transforming raw data into understandable and actionable insights.</a:t>
            </a:r>
          </a:p>
          <a:p>
            <a:r>
              <a:rPr lang="en-GB" dirty="0"/>
              <a:t>7.	Business Applications: The insights derived from data analysis are applied to various business functions, including fraud detection, credit risk assessment, customer segmentation, investment strategies, and compliance reporting.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7063-5E23-44C5-8100-F0FD00B5215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99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7063-5E23-44C5-8100-F0FD00B5215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267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7063-5E23-44C5-8100-F0FD00B5215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636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7063-5E23-44C5-8100-F0FD00B5215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324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7063-5E23-44C5-8100-F0FD00B5215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646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7063-5E23-44C5-8100-F0FD00B5215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476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EE5C-A7FD-E45C-6DEB-68A8BDAC6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87931-EE58-457D-6BFF-836A45A45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EB7AE-EFFC-019B-88FD-756BD3C6D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97D57-9C33-3FD1-7FED-4EC36BC67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03676-2DA4-A6A7-39DA-208AA04CE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58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A5EC-59B9-7F42-8498-09A2CF31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37508-0053-55F4-203C-FE597C8F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39877-A90B-DE90-DE4E-ABC6C1E7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88C65-AD05-38D5-1D46-10784DB2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0E0D5-648A-F117-5DD2-5CAD660D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289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1DB966-ED50-F231-98CD-E225B745C7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90066B-558F-39D8-EFC1-05DA33E11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F1DFE-E3B6-B003-E8EF-304D0EB69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CA4FF-622A-82A9-FE2B-778C18C0E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58C5C-0FDD-A3AB-B974-75B0DBE34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19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ED40-EA5C-5C6E-0C68-8CCB1D3E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64DD6-E915-970E-A9B1-F9071BBD7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C584F-ABDB-CEFD-888B-03B99A267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6BD9E-1A67-B33B-69B4-697640617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3B5C3-86ED-3E72-478D-04769F946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90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AE57-05B7-10FF-2596-2AD5279D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440BF-CCDA-5B21-EE6B-B10A35BA0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9ADD8-8DCD-FF77-7EA5-025F436A8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E1F54-1801-E943-8A45-B498E751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C93A2-5C28-F11A-49D5-C4AD1E8F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15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7D3E-7006-739E-F149-104D4B32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F0ACD-6FDB-FD5B-7237-2CB3638F26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7131D-AFCE-D87B-8096-6F0E80172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155A0-BAEC-CCC5-B4C9-8B80A04BD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02707-4CEA-E886-6473-550A955A4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070C2-6EC4-B4D2-9AAF-72607A6AE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48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2793-D51F-4614-4768-902EC2DDA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3AB14-4A97-D6D3-009D-20E1AA92B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6CD13-7BC0-EE20-3C37-1AAB717C7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8B2595-3E71-AA36-3027-0760E1465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62C8BA-CDE3-1AC5-A294-9CCE47BA7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76E67F-CB1E-9D89-D2F3-750201C1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CE1FA-514D-C299-EE59-97799A63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7E9440-7E59-1440-F2DD-3E940793B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83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7179-6CD2-C5CC-AD7F-B7976433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F90FF1-0497-DB17-CC02-C69837F90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22F59-83AB-0337-D7EB-D1B3BCB23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D9728-167A-F290-BD9E-0A1BDAC1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98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037C09-425A-7EEF-3491-0998AF40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5FB70-8F17-D4FA-06B0-CF93478EA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A4DBA-5BBF-573D-FB34-42CB1B3B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48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A425-6B89-1E28-41BE-E727F1E67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8008B-2C71-7DB0-3E07-F11DDF911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58ED5-49EC-1F6F-9E9E-1759F554E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31AA4-6ADD-9FB0-09F8-5E2DC25AD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4FF9B-D705-1968-3AA4-B90DE6BF9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662B1-36BF-8389-FF01-97628CFD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979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E1F7-22FD-E929-0022-FCDD2200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C00C37-B0F7-E039-6DD2-BB81947FD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8966B-3664-E7E9-5483-3DC17B449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9A031-D413-E892-982B-04F0C6A07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C6955-DCFE-8E19-1F5F-2B05EEA41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BC656-0FCE-1A57-7984-A97A08AFC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67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31A8B-0FA4-49C8-6381-C323E5BB3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77592-7483-B284-A567-DA2113102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3D42-1115-C8A4-E43F-AFC0338E86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85AAD-AEFC-50CF-82C0-F627F53FA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B2BA3-5A9B-14B0-0C18-E3D16EA84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400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7" Type="http://schemas.openxmlformats.org/officeDocument/2006/relationships/image" Target="../media/image28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tmp"/><Relationship Id="rId5" Type="http://schemas.openxmlformats.org/officeDocument/2006/relationships/image" Target="../media/image26.tmp"/><Relationship Id="rId4" Type="http://schemas.openxmlformats.org/officeDocument/2006/relationships/image" Target="../media/image25.tm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mp"/><Relationship Id="rId3" Type="http://schemas.openxmlformats.org/officeDocument/2006/relationships/image" Target="../media/image29.tmp"/><Relationship Id="rId7" Type="http://schemas.openxmlformats.org/officeDocument/2006/relationships/image" Target="../media/image33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tmp"/><Relationship Id="rId5" Type="http://schemas.openxmlformats.org/officeDocument/2006/relationships/image" Target="../media/image31.tmp"/><Relationship Id="rId10" Type="http://schemas.openxmlformats.org/officeDocument/2006/relationships/image" Target="../media/image36.tmp"/><Relationship Id="rId4" Type="http://schemas.openxmlformats.org/officeDocument/2006/relationships/image" Target="../media/image30.tmp"/><Relationship Id="rId9" Type="http://schemas.openxmlformats.org/officeDocument/2006/relationships/image" Target="../media/image35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mp"/><Relationship Id="rId13" Type="http://schemas.openxmlformats.org/officeDocument/2006/relationships/image" Target="../media/image12.tmp"/><Relationship Id="rId18" Type="http://schemas.openxmlformats.org/officeDocument/2006/relationships/image" Target="../media/image17.tmp"/><Relationship Id="rId3" Type="http://schemas.openxmlformats.org/officeDocument/2006/relationships/image" Target="../media/image3.tmp"/><Relationship Id="rId21" Type="http://schemas.openxmlformats.org/officeDocument/2006/relationships/image" Target="../media/image20.tmp"/><Relationship Id="rId7" Type="http://schemas.openxmlformats.org/officeDocument/2006/relationships/image" Target="../media/image6.tmp"/><Relationship Id="rId12" Type="http://schemas.openxmlformats.org/officeDocument/2006/relationships/image" Target="../media/image11.tmp"/><Relationship Id="rId17" Type="http://schemas.openxmlformats.org/officeDocument/2006/relationships/image" Target="../media/image16.tm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tmp"/><Relationship Id="rId20" Type="http://schemas.openxmlformats.org/officeDocument/2006/relationships/image" Target="../media/image19.tmp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maschinenmarkt.vogel.de/10-erp-trends-fuer-2018-a-674025/" TargetMode="External"/><Relationship Id="rId11" Type="http://schemas.openxmlformats.org/officeDocument/2006/relationships/image" Target="../media/image10.tmp"/><Relationship Id="rId5" Type="http://schemas.openxmlformats.org/officeDocument/2006/relationships/image" Target="../media/image5.jpg"/><Relationship Id="rId15" Type="http://schemas.openxmlformats.org/officeDocument/2006/relationships/image" Target="../media/image14.tmp"/><Relationship Id="rId10" Type="http://schemas.openxmlformats.org/officeDocument/2006/relationships/image" Target="../media/image9.tmp"/><Relationship Id="rId19" Type="http://schemas.openxmlformats.org/officeDocument/2006/relationships/image" Target="../media/image18.tmp"/><Relationship Id="rId4" Type="http://schemas.openxmlformats.org/officeDocument/2006/relationships/image" Target="../media/image4.tmp"/><Relationship Id="rId9" Type="http://schemas.openxmlformats.org/officeDocument/2006/relationships/image" Target="../media/image8.tmp"/><Relationship Id="rId14" Type="http://schemas.openxmlformats.org/officeDocument/2006/relationships/image" Target="../media/image13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mp"/><Relationship Id="rId3" Type="http://schemas.openxmlformats.org/officeDocument/2006/relationships/diagramLayout" Target="../diagrams/layout4.xml"/><Relationship Id="rId7" Type="http://schemas.openxmlformats.org/officeDocument/2006/relationships/image" Target="../media/image21.tmp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85A5-E3B5-1C52-EF85-37DD492D7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61" y="697793"/>
            <a:ext cx="11648940" cy="1045143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E-commerce Revolution: Powering Growth with Data Engineering</a:t>
            </a:r>
            <a:endParaRPr lang="en-GB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42E10-C9FC-464E-AE11-A33D1426E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9560" y="5526714"/>
            <a:ext cx="9144000" cy="633493"/>
          </a:xfrm>
        </p:spPr>
        <p:txBody>
          <a:bodyPr>
            <a:normAutofit/>
          </a:bodyPr>
          <a:lstStyle/>
          <a:p>
            <a:r>
              <a:rPr lang="en-GB" sz="25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"Harnessing the power of data to drive every click and cart."</a:t>
            </a:r>
          </a:p>
          <a:p>
            <a:endParaRPr lang="en-GB" dirty="0"/>
          </a:p>
        </p:txBody>
      </p:sp>
      <p:pic>
        <p:nvPicPr>
          <p:cNvPr id="20" name="Picture 19" descr="A group of people shopping&#10;&#10;Description automatically generated">
            <a:extLst>
              <a:ext uri="{FF2B5EF4-FFF2-40B4-BE49-F238E27FC236}">
                <a16:creationId xmlns:a16="http://schemas.microsoft.com/office/drawing/2014/main" id="{5EE837C3-577E-DB4D-49E6-8F47B33BA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" y="2542309"/>
            <a:ext cx="6874233" cy="2585918"/>
          </a:xfrm>
          <a:prstGeom prst="rect">
            <a:avLst/>
          </a:prstGeom>
        </p:spPr>
      </p:pic>
      <p:pic>
        <p:nvPicPr>
          <p:cNvPr id="22" name="Picture 21" descr="A person pointing at a chart&#10;&#10;Description automatically generated">
            <a:extLst>
              <a:ext uri="{FF2B5EF4-FFF2-40B4-BE49-F238E27FC236}">
                <a16:creationId xmlns:a16="http://schemas.microsoft.com/office/drawing/2014/main" id="{DA8A599F-5586-5040-A325-DA929D70E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8" b="5018"/>
          <a:stretch/>
        </p:blipFill>
        <p:spPr>
          <a:xfrm>
            <a:off x="7182441" y="2410239"/>
            <a:ext cx="4330686" cy="27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18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7540-8198-ADCB-EB76-004F2C7C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57" y="-36722"/>
            <a:ext cx="10515600" cy="732461"/>
          </a:xfrm>
        </p:spPr>
        <p:txBody>
          <a:bodyPr>
            <a:normAutofit/>
          </a:bodyPr>
          <a:lstStyle/>
          <a:p>
            <a:pPr algn="ctr"/>
            <a:r>
              <a:rPr lang="en-GB" sz="3800" dirty="0">
                <a:solidFill>
                  <a:schemeClr val="accent1">
                    <a:lumMod val="75000"/>
                  </a:schemeClr>
                </a:solidFill>
              </a:rPr>
              <a:t>Business and End User Benefits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3000837-3CD1-B546-3F78-B277F3B009B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51444987"/>
              </p:ext>
            </p:extLst>
          </p:nvPr>
        </p:nvGraphicFramePr>
        <p:xfrm>
          <a:off x="437681" y="695739"/>
          <a:ext cx="11440919" cy="5915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7100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50D2D-D72A-84A1-B8DA-E7219ED2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64B0-FA1E-A533-4CE5-0349EC9D6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57" y="-36722"/>
            <a:ext cx="10515600" cy="732461"/>
          </a:xfrm>
        </p:spPr>
        <p:txBody>
          <a:bodyPr>
            <a:normAutofit/>
          </a:bodyPr>
          <a:lstStyle/>
          <a:p>
            <a:pPr algn="ctr"/>
            <a:r>
              <a:rPr lang="en-GB" sz="3800" dirty="0">
                <a:solidFill>
                  <a:schemeClr val="accent1">
                    <a:lumMod val="75000"/>
                  </a:schemeClr>
                </a:solidFill>
              </a:rPr>
              <a:t>Business and End User Benefits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E6D6463-2683-785F-146F-B5D40518065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54478349"/>
              </p:ext>
            </p:extLst>
          </p:nvPr>
        </p:nvGraphicFramePr>
        <p:xfrm>
          <a:off x="275675" y="641134"/>
          <a:ext cx="11640649" cy="5983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400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A27633F-E7D4-5462-B058-2D19A57BC8CD}"/>
              </a:ext>
            </a:extLst>
          </p:cNvPr>
          <p:cNvSpPr txBox="1"/>
          <p:nvPr/>
        </p:nvSpPr>
        <p:spPr>
          <a:xfrm>
            <a:off x="6518987" y="1289967"/>
            <a:ext cx="5529943" cy="49398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500" dirty="0"/>
              <a:t>These companies have leveraged data engineering to enhance their operations, resulting in significant revenue growth and increased market share.</a:t>
            </a:r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845DB5-29D6-1BD4-4DA1-EF2CD7896E49}"/>
              </a:ext>
            </a:extLst>
          </p:cNvPr>
          <p:cNvSpPr txBox="1"/>
          <p:nvPr/>
        </p:nvSpPr>
        <p:spPr>
          <a:xfrm>
            <a:off x="204499" y="1290798"/>
            <a:ext cx="6096000" cy="49398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500" dirty="0"/>
              <a:t>These figures highlight the rapid growth of e-commerce globally and its increasing share of total retail sales</a:t>
            </a:r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26082A1-13E4-FAA5-D424-8FC7B2C6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53" y="264408"/>
            <a:ext cx="11681927" cy="871870"/>
          </a:xfrm>
        </p:spPr>
        <p:txBody>
          <a:bodyPr>
            <a:normAutofit/>
          </a:bodyPr>
          <a:lstStyle/>
          <a:p>
            <a:pPr algn="ctr"/>
            <a:r>
              <a:rPr lang="en-GB" sz="3800" dirty="0">
                <a:solidFill>
                  <a:schemeClr val="accent1">
                    <a:lumMod val="75000"/>
                  </a:schemeClr>
                </a:solidFill>
              </a:rPr>
              <a:t>Growth of Data Engineering in E-commerce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02E2518-EF8C-5213-34A7-20B9299EEE2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0821820"/>
              </p:ext>
            </p:extLst>
          </p:nvPr>
        </p:nvGraphicFramePr>
        <p:xfrm>
          <a:off x="290801" y="2022763"/>
          <a:ext cx="2623676" cy="3938562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827240">
                  <a:extLst>
                    <a:ext uri="{9D8B030D-6E8A-4147-A177-3AD203B41FA5}">
                      <a16:colId xmlns:a16="http://schemas.microsoft.com/office/drawing/2014/main" val="3749684309"/>
                    </a:ext>
                  </a:extLst>
                </a:gridCol>
                <a:gridCol w="1796436">
                  <a:extLst>
                    <a:ext uri="{9D8B030D-6E8A-4147-A177-3AD203B41FA5}">
                      <a16:colId xmlns:a16="http://schemas.microsoft.com/office/drawing/2014/main" val="3867594396"/>
                    </a:ext>
                  </a:extLst>
                </a:gridCol>
              </a:tblGrid>
              <a:tr h="994122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Year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Fastest-Growing           E-commerce Countries</a:t>
                      </a:r>
                    </a:p>
                  </a:txBody>
                  <a:tcPr marL="45057" marR="45057" marT="22529" marB="22529" anchor="ctr"/>
                </a:tc>
                <a:extLst>
                  <a:ext uri="{0D108BD9-81ED-4DB2-BD59-A6C34878D82A}">
                    <a16:rowId xmlns:a16="http://schemas.microsoft.com/office/drawing/2014/main" val="38030052"/>
                  </a:ext>
                </a:extLst>
              </a:tr>
              <a:tr h="49074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2019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China, India</a:t>
                      </a:r>
                    </a:p>
                  </a:txBody>
                  <a:tcPr marL="45057" marR="45057" marT="22529" marB="22529" anchor="ctr"/>
                </a:tc>
                <a:extLst>
                  <a:ext uri="{0D108BD9-81ED-4DB2-BD59-A6C34878D82A}">
                    <a16:rowId xmlns:a16="http://schemas.microsoft.com/office/drawing/2014/main" val="973057796"/>
                  </a:ext>
                </a:extLst>
              </a:tr>
              <a:tr h="49074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2020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USA, UK</a:t>
                      </a:r>
                    </a:p>
                  </a:txBody>
                  <a:tcPr marL="45057" marR="45057" marT="22529" marB="22529" anchor="ctr"/>
                </a:tc>
                <a:extLst>
                  <a:ext uri="{0D108BD9-81ED-4DB2-BD59-A6C34878D82A}">
                    <a16:rowId xmlns:a16="http://schemas.microsoft.com/office/drawing/2014/main" val="1424877360"/>
                  </a:ext>
                </a:extLst>
              </a:tr>
              <a:tr h="490740">
                <a:tc>
                  <a:txBody>
                    <a:bodyPr/>
                    <a:lstStyle/>
                    <a:p>
                      <a:pPr algn="ctr"/>
                      <a:r>
                        <a:rPr lang="en-GB" sz="1500"/>
                        <a:t>2021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Brazil, Germany</a:t>
                      </a:r>
                    </a:p>
                  </a:txBody>
                  <a:tcPr marL="45057" marR="45057" marT="22529" marB="22529" anchor="ctr"/>
                </a:tc>
                <a:extLst>
                  <a:ext uri="{0D108BD9-81ED-4DB2-BD59-A6C34878D82A}">
                    <a16:rowId xmlns:a16="http://schemas.microsoft.com/office/drawing/2014/main" val="993290582"/>
                  </a:ext>
                </a:extLst>
              </a:tr>
              <a:tr h="490740">
                <a:tc>
                  <a:txBody>
                    <a:bodyPr/>
                    <a:lstStyle/>
                    <a:p>
                      <a:pPr algn="ctr"/>
                      <a:r>
                        <a:rPr lang="en-GB" sz="1500"/>
                        <a:t>2022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Mexico, Indonesia</a:t>
                      </a:r>
                    </a:p>
                  </a:txBody>
                  <a:tcPr marL="45057" marR="45057" marT="22529" marB="22529" anchor="ctr"/>
                </a:tc>
                <a:extLst>
                  <a:ext uri="{0D108BD9-81ED-4DB2-BD59-A6C34878D82A}">
                    <a16:rowId xmlns:a16="http://schemas.microsoft.com/office/drawing/2014/main" val="412982767"/>
                  </a:ext>
                </a:extLst>
              </a:tr>
              <a:tr h="490740">
                <a:tc>
                  <a:txBody>
                    <a:bodyPr/>
                    <a:lstStyle/>
                    <a:p>
                      <a:pPr algn="ctr"/>
                      <a:r>
                        <a:rPr lang="en-GB" sz="1500"/>
                        <a:t>2023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South Korea, Russia</a:t>
                      </a:r>
                    </a:p>
                  </a:txBody>
                  <a:tcPr marL="45057" marR="45057" marT="22529" marB="22529" anchor="ctr"/>
                </a:tc>
                <a:extLst>
                  <a:ext uri="{0D108BD9-81ED-4DB2-BD59-A6C34878D82A}">
                    <a16:rowId xmlns:a16="http://schemas.microsoft.com/office/drawing/2014/main" val="1735510433"/>
                  </a:ext>
                </a:extLst>
              </a:tr>
              <a:tr h="490740">
                <a:tc>
                  <a:txBody>
                    <a:bodyPr/>
                    <a:lstStyle/>
                    <a:p>
                      <a:pPr algn="ctr"/>
                      <a:r>
                        <a:rPr lang="en-GB" sz="1500"/>
                        <a:t>2024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Nigeria, Vietnam</a:t>
                      </a:r>
                    </a:p>
                  </a:txBody>
                  <a:tcPr marL="45057" marR="45057" marT="22529" marB="22529" anchor="ctr"/>
                </a:tc>
                <a:extLst>
                  <a:ext uri="{0D108BD9-81ED-4DB2-BD59-A6C34878D82A}">
                    <a16:rowId xmlns:a16="http://schemas.microsoft.com/office/drawing/2014/main" val="45022971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1EA3334-80E8-FD63-3AE6-F227CB812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672598"/>
              </p:ext>
            </p:extLst>
          </p:nvPr>
        </p:nvGraphicFramePr>
        <p:xfrm>
          <a:off x="6605684" y="2112126"/>
          <a:ext cx="5356547" cy="395494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339137">
                  <a:extLst>
                    <a:ext uri="{9D8B030D-6E8A-4147-A177-3AD203B41FA5}">
                      <a16:colId xmlns:a16="http://schemas.microsoft.com/office/drawing/2014/main" val="2196865628"/>
                    </a:ext>
                  </a:extLst>
                </a:gridCol>
                <a:gridCol w="1670033">
                  <a:extLst>
                    <a:ext uri="{9D8B030D-6E8A-4147-A177-3AD203B41FA5}">
                      <a16:colId xmlns:a16="http://schemas.microsoft.com/office/drawing/2014/main" val="2311646400"/>
                    </a:ext>
                  </a:extLst>
                </a:gridCol>
                <a:gridCol w="1008240">
                  <a:extLst>
                    <a:ext uri="{9D8B030D-6E8A-4147-A177-3AD203B41FA5}">
                      <a16:colId xmlns:a16="http://schemas.microsoft.com/office/drawing/2014/main" val="577756178"/>
                    </a:ext>
                  </a:extLst>
                </a:gridCol>
                <a:gridCol w="1339137">
                  <a:extLst>
                    <a:ext uri="{9D8B030D-6E8A-4147-A177-3AD203B41FA5}">
                      <a16:colId xmlns:a16="http://schemas.microsoft.com/office/drawing/2014/main" val="3152526615"/>
                    </a:ext>
                  </a:extLst>
                </a:gridCol>
              </a:tblGrid>
              <a:tr h="645837">
                <a:tc>
                  <a:txBody>
                    <a:bodyPr/>
                    <a:lstStyle/>
                    <a:p>
                      <a:r>
                        <a:rPr lang="en-GB" sz="1300" b="1" dirty="0"/>
                        <a:t>Company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300" b="1" dirty="0"/>
                        <a:t>Key Data Engineering Tools 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300" b="1" dirty="0"/>
                        <a:t>Revenue Growth (2024)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300" b="1" dirty="0"/>
                        <a:t>Market Share Increase (2024)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273701"/>
                  </a:ext>
                </a:extLst>
              </a:tr>
              <a:tr h="645837"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/>
                        <a:t>Amazon</a:t>
                      </a:r>
                      <a:endParaRPr lang="en-GB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/>
                        <a:t>AWS Glue, Amazon Redshift, Kinesis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/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/>
                        <a:t>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123435"/>
                  </a:ext>
                </a:extLst>
              </a:tr>
              <a:tr h="645837"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/>
                        <a:t>Alibaba</a:t>
                      </a:r>
                      <a:endParaRPr lang="en-GB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/>
                        <a:t>Alibaba Cloud Data Lake Analytics, </a:t>
                      </a:r>
                      <a:r>
                        <a:rPr lang="en-GB" sz="1300" dirty="0" err="1"/>
                        <a:t>DataHub</a:t>
                      </a:r>
                      <a:endParaRPr lang="en-GB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/>
                        <a:t>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375257"/>
                  </a:ext>
                </a:extLst>
              </a:tr>
              <a:tr h="645837"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/>
                        <a:t>eBay</a:t>
                      </a:r>
                      <a:endParaRPr lang="en-GB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/>
                        <a:t>Data Pipelines, Real-Time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/>
                        <a:t>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/>
                        <a:t>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636962"/>
                  </a:ext>
                </a:extLst>
              </a:tr>
              <a:tr h="645837">
                <a:tc>
                  <a:txBody>
                    <a:bodyPr/>
                    <a:lstStyle/>
                    <a:p>
                      <a:pPr algn="ctr"/>
                      <a:r>
                        <a:rPr lang="en-GB" sz="1300" b="1"/>
                        <a:t>Shopify</a:t>
                      </a:r>
                      <a:endParaRPr lang="en-GB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/>
                        <a:t>Shopify Plus, Data Integration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/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/>
                        <a:t>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6385842"/>
                  </a:ext>
                </a:extLst>
              </a:tr>
              <a:tr h="645837">
                <a:tc>
                  <a:txBody>
                    <a:bodyPr/>
                    <a:lstStyle/>
                    <a:p>
                      <a:pPr algn="ctr"/>
                      <a:r>
                        <a:rPr lang="en-GB" sz="1300" b="1"/>
                        <a:t>Walmart</a:t>
                      </a:r>
                      <a:endParaRPr lang="en-GB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/>
                        <a:t>Data Analytics,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/>
                        <a:t>18%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/>
                        <a:t>1.5%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7905799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10A6E86-CA92-B7A4-47BB-C30C79AF01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5596276"/>
              </p:ext>
            </p:extLst>
          </p:nvPr>
        </p:nvGraphicFramePr>
        <p:xfrm>
          <a:off x="3000779" y="2022763"/>
          <a:ext cx="3206057" cy="393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28734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13DE3-DEB2-ECB4-228B-ACB0CCFED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37" y="278039"/>
            <a:ext cx="11395788" cy="822973"/>
          </a:xfrm>
        </p:spPr>
        <p:txBody>
          <a:bodyPr>
            <a:noAutofit/>
          </a:bodyPr>
          <a:lstStyle/>
          <a:p>
            <a:pPr algn="ctr"/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Top Data Engineers leads in E-commerce</a:t>
            </a:r>
            <a:endParaRPr lang="en-GB" sz="3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8202CD-53AD-3EB8-6C20-0093C642F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99599"/>
              </p:ext>
            </p:extLst>
          </p:nvPr>
        </p:nvGraphicFramePr>
        <p:xfrm>
          <a:off x="1573763" y="1175657"/>
          <a:ext cx="9199984" cy="547962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31642">
                  <a:extLst>
                    <a:ext uri="{9D8B030D-6E8A-4147-A177-3AD203B41FA5}">
                      <a16:colId xmlns:a16="http://schemas.microsoft.com/office/drawing/2014/main" val="416536092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92614646"/>
                    </a:ext>
                  </a:extLst>
                </a:gridCol>
                <a:gridCol w="1673289">
                  <a:extLst>
                    <a:ext uri="{9D8B030D-6E8A-4147-A177-3AD203B41FA5}">
                      <a16:colId xmlns:a16="http://schemas.microsoft.com/office/drawing/2014/main" val="926727224"/>
                    </a:ext>
                  </a:extLst>
                </a:gridCol>
                <a:gridCol w="5075853">
                  <a:extLst>
                    <a:ext uri="{9D8B030D-6E8A-4147-A177-3AD203B41FA5}">
                      <a16:colId xmlns:a16="http://schemas.microsoft.com/office/drawing/2014/main" val="4193796631"/>
                    </a:ext>
                  </a:extLst>
                </a:gridCol>
              </a:tblGrid>
              <a:tr h="278154"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/>
                        <a:t>Leader</a:t>
                      </a:r>
                    </a:p>
                  </a:txBody>
                  <a:tcPr marL="33731" marR="33731" marT="16866" marB="168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/>
                        <a:t>Company</a:t>
                      </a:r>
                    </a:p>
                  </a:txBody>
                  <a:tcPr marL="33731" marR="33731" marT="16866" marB="168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/>
                        <a:t>Role</a:t>
                      </a:r>
                    </a:p>
                  </a:txBody>
                  <a:tcPr marL="33731" marR="33731" marT="16866" marB="168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/>
                        <a:t>Contribution</a:t>
                      </a:r>
                    </a:p>
                  </a:txBody>
                  <a:tcPr marL="33731" marR="33731" marT="16866" marB="16866" anchor="ctr"/>
                </a:tc>
                <a:extLst>
                  <a:ext uri="{0D108BD9-81ED-4DB2-BD59-A6C34878D82A}">
                    <a16:rowId xmlns:a16="http://schemas.microsoft.com/office/drawing/2014/main" val="1268856558"/>
                  </a:ext>
                </a:extLst>
              </a:tr>
              <a:tr h="1165129"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/>
                        <a:t>Amanda Stansell</a:t>
                      </a:r>
                      <a:endParaRPr lang="en-GB" sz="1500" dirty="0"/>
                    </a:p>
                  </a:txBody>
                  <a:tcPr marL="33731" marR="33731" marT="16866" marB="16866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 marL="33731" marR="33731" marT="16866" marB="168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/>
                        <a:t>Senior Data Engineer</a:t>
                      </a:r>
                    </a:p>
                  </a:txBody>
                  <a:tcPr marL="33731" marR="33731" marT="16866" marB="1686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/>
                        <a:t>Improved Google's search algorithms and optimized data processes, keeping Google at the top of the search engine market.</a:t>
                      </a:r>
                      <a:endParaRPr lang="en-GB" sz="1500" dirty="0"/>
                    </a:p>
                  </a:txBody>
                  <a:tcPr marL="33731" marR="33731" marT="16866" marB="16866" anchor="ctr"/>
                </a:tc>
                <a:extLst>
                  <a:ext uri="{0D108BD9-81ED-4DB2-BD59-A6C34878D82A}">
                    <a16:rowId xmlns:a16="http://schemas.microsoft.com/office/drawing/2014/main" val="1972815389"/>
                  </a:ext>
                </a:extLst>
              </a:tr>
              <a:tr h="1040294"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/>
                        <a:t>Carlos Guevara</a:t>
                      </a:r>
                      <a:endParaRPr lang="en-GB" sz="1500" dirty="0"/>
                    </a:p>
                  </a:txBody>
                  <a:tcPr marL="33731" marR="33731" marT="16866" marB="16866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 marL="33731" marR="33731" marT="16866" marB="168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/>
                        <a:t>Principal Data Engineer</a:t>
                      </a:r>
                    </a:p>
                  </a:txBody>
                  <a:tcPr marL="33731" marR="33731" marT="16866" marB="1686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/>
                        <a:t>Managed Amazon's customer data analytics, optimized recommendation systems, and built robust data pipelines.</a:t>
                      </a:r>
                      <a:endParaRPr lang="en-GB" sz="1500" dirty="0"/>
                    </a:p>
                  </a:txBody>
                  <a:tcPr marL="33731" marR="33731" marT="16866" marB="16866" anchor="ctr"/>
                </a:tc>
                <a:extLst>
                  <a:ext uri="{0D108BD9-81ED-4DB2-BD59-A6C34878D82A}">
                    <a16:rowId xmlns:a16="http://schemas.microsoft.com/office/drawing/2014/main" val="3238696887"/>
                  </a:ext>
                </a:extLst>
              </a:tr>
              <a:tr h="1040294"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/>
                        <a:t>Yuna Park</a:t>
                      </a:r>
                      <a:endParaRPr lang="en-GB" sz="1500" dirty="0"/>
                    </a:p>
                  </a:txBody>
                  <a:tcPr marL="33731" marR="33731" marT="16866" marB="16866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 marL="33731" marR="33731" marT="16866" marB="168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/>
                        <a:t>Lead Data Engineer</a:t>
                      </a:r>
                    </a:p>
                  </a:txBody>
                  <a:tcPr marL="33731" marR="33731" marT="16866" marB="1686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/>
                        <a:t>Enhanced Alibaba's cloud computing and data storage services for real-time data processing and management.</a:t>
                      </a:r>
                      <a:endParaRPr lang="en-GB" sz="1500" dirty="0"/>
                    </a:p>
                  </a:txBody>
                  <a:tcPr marL="33731" marR="33731" marT="16866" marB="16866" anchor="ctr"/>
                </a:tc>
                <a:extLst>
                  <a:ext uri="{0D108BD9-81ED-4DB2-BD59-A6C34878D82A}">
                    <a16:rowId xmlns:a16="http://schemas.microsoft.com/office/drawing/2014/main" val="543007608"/>
                  </a:ext>
                </a:extLst>
              </a:tr>
              <a:tr h="915460">
                <a:tc>
                  <a:txBody>
                    <a:bodyPr/>
                    <a:lstStyle/>
                    <a:p>
                      <a:pPr algn="ctr"/>
                      <a:r>
                        <a:rPr lang="en-GB" sz="1500" b="1"/>
                        <a:t>Oliver Théron</a:t>
                      </a:r>
                      <a:endParaRPr lang="en-GB" sz="1500"/>
                    </a:p>
                  </a:txBody>
                  <a:tcPr marL="33731" marR="33731" marT="16866" marB="16866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 marL="33731" marR="33731" marT="16866" marB="168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/>
                        <a:t>Chief Data Engineer</a:t>
                      </a:r>
                    </a:p>
                  </a:txBody>
                  <a:tcPr marL="33731" marR="33731" marT="16866" marB="1686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/>
                        <a:t>Leveraged data at Spotify to drive decisions, enhance user experiences, and grow the business.</a:t>
                      </a:r>
                      <a:endParaRPr lang="en-GB" sz="1500" dirty="0"/>
                    </a:p>
                  </a:txBody>
                  <a:tcPr marL="33731" marR="33731" marT="16866" marB="16866" anchor="ctr"/>
                </a:tc>
                <a:extLst>
                  <a:ext uri="{0D108BD9-81ED-4DB2-BD59-A6C34878D82A}">
                    <a16:rowId xmlns:a16="http://schemas.microsoft.com/office/drawing/2014/main" val="2134781122"/>
                  </a:ext>
                </a:extLst>
              </a:tr>
              <a:tr h="1040294">
                <a:tc>
                  <a:txBody>
                    <a:bodyPr/>
                    <a:lstStyle/>
                    <a:p>
                      <a:pPr algn="ctr"/>
                      <a:r>
                        <a:rPr lang="en-GB" sz="1500" b="1"/>
                        <a:t>Jane Doe</a:t>
                      </a:r>
                      <a:endParaRPr lang="en-GB" sz="1500"/>
                    </a:p>
                  </a:txBody>
                  <a:tcPr marL="33731" marR="33731" marT="16866" marB="16866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 marL="33731" marR="33731" marT="16866" marB="168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/>
                        <a:t>Senior Data Engineer</a:t>
                      </a:r>
                    </a:p>
                  </a:txBody>
                  <a:tcPr marL="33731" marR="33731" marT="16866" marB="1686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/>
                        <a:t>Developed data pipelines and analytics solutions at Shopify, enabling personalized experiences and business success.</a:t>
                      </a:r>
                      <a:endParaRPr lang="en-GB" sz="1500" dirty="0"/>
                    </a:p>
                  </a:txBody>
                  <a:tcPr marL="33731" marR="33731" marT="16866" marB="16866" anchor="ctr"/>
                </a:tc>
                <a:extLst>
                  <a:ext uri="{0D108BD9-81ED-4DB2-BD59-A6C34878D82A}">
                    <a16:rowId xmlns:a16="http://schemas.microsoft.com/office/drawing/2014/main" val="110022962"/>
                  </a:ext>
                </a:extLst>
              </a:tr>
            </a:tbl>
          </a:graphicData>
        </a:graphic>
      </p:graphicFrame>
      <p:pic>
        <p:nvPicPr>
          <p:cNvPr id="5" name="Picture 4" descr="A logo with blue and red letters&#10;&#10;Description automatically generated">
            <a:extLst>
              <a:ext uri="{FF2B5EF4-FFF2-40B4-BE49-F238E27FC236}">
                <a16:creationId xmlns:a16="http://schemas.microsoft.com/office/drawing/2014/main" id="{FD87CD6D-AB56-1BF0-4482-CCE015E6B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645" y="1852394"/>
            <a:ext cx="1014420" cy="423866"/>
          </a:xfrm>
          <a:prstGeom prst="rect">
            <a:avLst/>
          </a:prstGeom>
        </p:spPr>
      </p:pic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875923C3-F66E-D564-A64B-2B80EF647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903" y="2890834"/>
            <a:ext cx="988137" cy="351130"/>
          </a:xfrm>
          <a:prstGeom prst="rect">
            <a:avLst/>
          </a:prstGeom>
        </p:spPr>
      </p:pic>
      <p:pic>
        <p:nvPicPr>
          <p:cNvPr id="11" name="Picture 10" descr="A green and black logo&#10;&#10;Description automatically generated">
            <a:extLst>
              <a:ext uri="{FF2B5EF4-FFF2-40B4-BE49-F238E27FC236}">
                <a16:creationId xmlns:a16="http://schemas.microsoft.com/office/drawing/2014/main" id="{F6CC3E07-BC72-BE4D-86BA-F8694976D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513" y="5027341"/>
            <a:ext cx="1118976" cy="360013"/>
          </a:xfrm>
          <a:prstGeom prst="rect">
            <a:avLst/>
          </a:prstGeom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5D1E2A1-3309-0417-95E8-499C15CDC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513" y="5902698"/>
            <a:ext cx="1315548" cy="450492"/>
          </a:xfrm>
          <a:prstGeom prst="rect">
            <a:avLst/>
          </a:prstGeom>
        </p:spPr>
      </p:pic>
      <p:pic>
        <p:nvPicPr>
          <p:cNvPr id="15" name="Picture 14" descr="A logo of a person's face&#10;&#10;Description automatically generated">
            <a:extLst>
              <a:ext uri="{FF2B5EF4-FFF2-40B4-BE49-F238E27FC236}">
                <a16:creationId xmlns:a16="http://schemas.microsoft.com/office/drawing/2014/main" id="{BF04F567-9F48-BBFB-7D2A-D7764EAAAF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063" y="3897765"/>
            <a:ext cx="1118977" cy="48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15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64D11-A67F-FC42-3CA9-67345D1A4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41BE8-7C95-3C6C-97A8-C7F8A348C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289" y="0"/>
            <a:ext cx="10515600" cy="720725"/>
          </a:xfrm>
        </p:spPr>
        <p:txBody>
          <a:bodyPr>
            <a:normAutofit/>
          </a:bodyPr>
          <a:lstStyle/>
          <a:p>
            <a:pPr algn="ctr"/>
            <a:r>
              <a:rPr lang="en-GB" sz="3800" dirty="0">
                <a:solidFill>
                  <a:schemeClr val="accent1">
                    <a:lumMod val="75000"/>
                  </a:schemeClr>
                </a:solidFill>
              </a:rPr>
              <a:t>Top E-Commerce Companies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C9F5E4-678F-F21E-B390-B81E1B3E1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965241"/>
              </p:ext>
            </p:extLst>
          </p:nvPr>
        </p:nvGraphicFramePr>
        <p:xfrm>
          <a:off x="339436" y="706534"/>
          <a:ext cx="11346873" cy="5888229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396593">
                  <a:extLst>
                    <a:ext uri="{9D8B030D-6E8A-4147-A177-3AD203B41FA5}">
                      <a16:colId xmlns:a16="http://schemas.microsoft.com/office/drawing/2014/main" val="3807579994"/>
                    </a:ext>
                  </a:extLst>
                </a:gridCol>
                <a:gridCol w="8950280">
                  <a:extLst>
                    <a:ext uri="{9D8B030D-6E8A-4147-A177-3AD203B41FA5}">
                      <a16:colId xmlns:a16="http://schemas.microsoft.com/office/drawing/2014/main" val="4058467390"/>
                    </a:ext>
                  </a:extLst>
                </a:gridCol>
              </a:tblGrid>
              <a:tr h="506817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Significant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504172"/>
                  </a:ext>
                </a:extLst>
              </a:tr>
              <a:tr h="527733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Uses data engineering and machine learning for recommendations, logistics, and better customer experiences with real-time data processing.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302928"/>
                  </a:ext>
                </a:extLst>
              </a:tr>
              <a:tr h="711273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Manages its vast e-commerce platform Taobao for customer insights, inventory optimization, supply chain efficiency, AI-driven fraud detection, and personalized marketing.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914979"/>
                  </a:ext>
                </a:extLst>
              </a:tr>
              <a:tr h="527733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Integrates online and offline shopping with data-driven inventory, supply chain optimization, and personalized experiences.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957603"/>
                  </a:ext>
                </a:extLst>
              </a:tr>
              <a:tr h="649519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Improves auction platforms with personalized recommendations, optimized search, and data-driven fraud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735947"/>
                  </a:ext>
                </a:extLst>
              </a:tr>
              <a:tr h="711273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Improves loyalty programs and personalized marketing with customer data, offering tailored deals and better retention, while optimizing inventory and supply chains.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166931"/>
                  </a:ext>
                </a:extLst>
              </a:tr>
              <a:tr h="711273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Integrates e-commerce with retail, using data to personalize shopping, optimize inventory, and improve supply chain efficiency.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67207"/>
                  </a:ext>
                </a:extLst>
              </a:tr>
              <a:tr h="771304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Supports e-commerce platforms with data analytics for customer insights, marketing optimization, enhanced user experiences, and efficient inventory management.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33715"/>
                  </a:ext>
                </a:extLst>
              </a:tr>
              <a:tr h="771304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Optimizes e-commerce platforms and enhances customer experiences through personalized recommendations and data-driven inventory management.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560088"/>
                  </a:ext>
                </a:extLst>
              </a:tr>
            </a:tbl>
          </a:graphicData>
        </a:graphic>
      </p:graphicFrame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2F9E2929-0D8D-D06A-73BB-885E92925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35" y="1287172"/>
            <a:ext cx="1100147" cy="423866"/>
          </a:xfrm>
          <a:prstGeom prst="rect">
            <a:avLst/>
          </a:prstGeom>
        </p:spPr>
      </p:pic>
      <p:pic>
        <p:nvPicPr>
          <p:cNvPr id="9" name="Picture 8" descr="A logo with a face and a logo on it&#10;&#10;Description automatically generated with medium confidence">
            <a:extLst>
              <a:ext uri="{FF2B5EF4-FFF2-40B4-BE49-F238E27FC236}">
                <a16:creationId xmlns:a16="http://schemas.microsoft.com/office/drawing/2014/main" id="{13E65839-FCF2-EEAE-10EC-B939D75FB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8"/>
          <a:stretch/>
        </p:blipFill>
        <p:spPr>
          <a:xfrm>
            <a:off x="1561780" y="1875279"/>
            <a:ext cx="1100147" cy="531052"/>
          </a:xfrm>
          <a:prstGeom prst="rect">
            <a:avLst/>
          </a:prstGeom>
        </p:spPr>
      </p:pic>
      <p:pic>
        <p:nvPicPr>
          <p:cNvPr id="11" name="Picture 10" descr="A blue sign with white text&#10;&#10;Description automatically generated">
            <a:extLst>
              <a:ext uri="{FF2B5EF4-FFF2-40B4-BE49-F238E27FC236}">
                <a16:creationId xmlns:a16="http://schemas.microsoft.com/office/drawing/2014/main" id="{08A2F5B7-D65A-D2B4-FDD6-AD1ACDEEA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84" y="2519093"/>
            <a:ext cx="1381602" cy="391517"/>
          </a:xfrm>
          <a:prstGeom prst="rect">
            <a:avLst/>
          </a:prstGeom>
        </p:spPr>
      </p:pic>
      <p:pic>
        <p:nvPicPr>
          <p:cNvPr id="15" name="Picture 14" descr="A blue red and yellow logo&#10;&#10;Description automatically generated">
            <a:extLst>
              <a:ext uri="{FF2B5EF4-FFF2-40B4-BE49-F238E27FC236}">
                <a16:creationId xmlns:a16="http://schemas.microsoft.com/office/drawing/2014/main" id="{C2B9DB49-71E7-92D6-E10D-A67EC60484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44" y="3075468"/>
            <a:ext cx="909644" cy="423866"/>
          </a:xfrm>
          <a:prstGeom prst="rect">
            <a:avLst/>
          </a:prstGeom>
        </p:spPr>
      </p:pic>
      <p:pic>
        <p:nvPicPr>
          <p:cNvPr id="5" name="Picture 4" descr="A red and white logo&#10;&#10;Description automatically generated">
            <a:extLst>
              <a:ext uri="{FF2B5EF4-FFF2-40B4-BE49-F238E27FC236}">
                <a16:creationId xmlns:a16="http://schemas.microsoft.com/office/drawing/2014/main" id="{7D21F778-70D7-FCF8-DBBE-57A186DD8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84" y="3724061"/>
            <a:ext cx="1366847" cy="481016"/>
          </a:xfrm>
          <a:prstGeom prst="rect">
            <a:avLst/>
          </a:prstGeom>
        </p:spPr>
      </p:pic>
      <p:pic>
        <p:nvPicPr>
          <p:cNvPr id="8" name="Picture 7" descr="A red and blue sign with white text&#10;&#10;Description automatically generated">
            <a:extLst>
              <a:ext uri="{FF2B5EF4-FFF2-40B4-BE49-F238E27FC236}">
                <a16:creationId xmlns:a16="http://schemas.microsoft.com/office/drawing/2014/main" id="{5FF58024-BFA5-7290-0286-A1D90D2AF6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69" y="4443793"/>
            <a:ext cx="829771" cy="599402"/>
          </a:xfrm>
          <a:prstGeom prst="rect">
            <a:avLst/>
          </a:prstGeom>
        </p:spPr>
      </p:pic>
      <p:pic>
        <p:nvPicPr>
          <p:cNvPr id="12" name="Picture 11" descr="A green sign with white text&#10;&#10;Description automatically generated">
            <a:extLst>
              <a:ext uri="{FF2B5EF4-FFF2-40B4-BE49-F238E27FC236}">
                <a16:creationId xmlns:a16="http://schemas.microsoft.com/office/drawing/2014/main" id="{86B3E70E-5175-1D61-C367-BFBC8B4B58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35" y="5262222"/>
            <a:ext cx="1371610" cy="409578"/>
          </a:xfrm>
          <a:prstGeom prst="rect">
            <a:avLst/>
          </a:prstGeom>
        </p:spPr>
      </p:pic>
      <p:pic>
        <p:nvPicPr>
          <p:cNvPr id="14" name="Picture 13" descr="A blue text on a white surface&#10;&#10;Description automatically generated">
            <a:extLst>
              <a:ext uri="{FF2B5EF4-FFF2-40B4-BE49-F238E27FC236}">
                <a16:creationId xmlns:a16="http://schemas.microsoft.com/office/drawing/2014/main" id="{C11C6B4D-ED9A-BD75-4371-E9E0C6A3BC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13" y="5932389"/>
            <a:ext cx="1643075" cy="43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15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43E30-C2FC-7CA1-842B-A52D1FCBF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35" y="102571"/>
            <a:ext cx="10515600" cy="730964"/>
          </a:xfrm>
        </p:spPr>
        <p:txBody>
          <a:bodyPr>
            <a:normAutofit fontScale="9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sz="4200" dirty="0">
                <a:solidFill>
                  <a:schemeClr val="accent1">
                    <a:lumMod val="75000"/>
                  </a:schemeClr>
                </a:solidFill>
              </a:rPr>
              <a:t>Final Thoughts</a:t>
            </a:r>
            <a:endParaRPr lang="en-GB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66BB6-41B2-AA15-5E75-58FC9CBABB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206"/>
            <a:ext cx="10515600" cy="36112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	Data engineering is essential in e-commerce, offering numerous benefits for businesses and customers. It helps companies manage data efficiently, ensuring data quality and real-time processing. This leads to increased sales, operational efficiency, better decision-making, scalability, and enhanced security for businesses. Customers enjoy personalized shopping experiences, faster load times, better support, secure transactions, and easy returns.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	E-commerce giants like Amazon, Alibaba, Walmart, and Shopify use data engineering to drive innovation and improve operations. As e-commerce grows, the need for skilled data engineers will increase, pushing further advancements in technology and data management. Future trends include AI, machine learning, cloud computing, and real-time data processing, making e-commerce more efficient, personalized, and secure.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	In summary, data engineering is not just transforming e-commerce; it is setting the stage for future advancements that will redefine the landscape of online retail.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CDB12-76A6-88A0-333E-46D3D92BF9C8}"/>
              </a:ext>
            </a:extLst>
          </p:cNvPr>
          <p:cNvSpPr txBox="1"/>
          <p:nvPr/>
        </p:nvSpPr>
        <p:spPr>
          <a:xfrm>
            <a:off x="838200" y="1055874"/>
            <a:ext cx="1020769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"In e-commerce, understanding your customer is key, and data engineering is the compass that guides you through the vast sea of information."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Jane Doe, Senior Data Engineer at Shopify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276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92E1B952-70FA-A3DA-E5AF-459DA1854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724F100-326B-411F-F9D8-F6C39DBFD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966" y="150876"/>
            <a:ext cx="10515600" cy="553166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Data Engineering</a:t>
            </a:r>
          </a:p>
        </p:txBody>
      </p:sp>
      <p:sp>
        <p:nvSpPr>
          <p:cNvPr id="16" name="Flowchart: Alternative Process 15">
            <a:extLst>
              <a:ext uri="{FF2B5EF4-FFF2-40B4-BE49-F238E27FC236}">
                <a16:creationId xmlns:a16="http://schemas.microsoft.com/office/drawing/2014/main" id="{FAD33120-9A41-AEBE-6FDC-E78FBC5C6AB5}"/>
              </a:ext>
            </a:extLst>
          </p:cNvPr>
          <p:cNvSpPr/>
          <p:nvPr/>
        </p:nvSpPr>
        <p:spPr>
          <a:xfrm>
            <a:off x="703025" y="854917"/>
            <a:ext cx="10161864" cy="1899929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r>
              <a:rPr lang="en-GB" sz="1800" b="1" dirty="0"/>
              <a:t>Introduction</a:t>
            </a:r>
          </a:p>
          <a:p>
            <a:pPr marL="0" indent="0">
              <a:buNone/>
            </a:pPr>
            <a:endParaRPr lang="en-GB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They lay the foundation for the entire data ecosystem in a Sector.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They are driving efficiency, innovation, and customer satisfaction.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They turn raw data into actionable insights, helping businesses thrive in a competitive market.</a:t>
            </a:r>
          </a:p>
          <a:p>
            <a:endParaRPr lang="en-GB" sz="1800" dirty="0"/>
          </a:p>
          <a:p>
            <a:pPr marL="0" indent="0" algn="ctr">
              <a:buNone/>
            </a:pPr>
            <a:endParaRPr lang="en-GB" sz="1800" b="1" dirty="0"/>
          </a:p>
          <a:p>
            <a:pPr marL="0" indent="0" algn="ctr">
              <a:buNone/>
            </a:pPr>
            <a:r>
              <a:rPr lang="en-GB" sz="1800" b="1" dirty="0"/>
              <a:t>In short, "Engineering a seamless shopping experience, fuelled by data."</a:t>
            </a:r>
          </a:p>
        </p:txBody>
      </p:sp>
      <p:sp>
        <p:nvSpPr>
          <p:cNvPr id="17" name="Flowchart: Alternative Process 16">
            <a:extLst>
              <a:ext uri="{FF2B5EF4-FFF2-40B4-BE49-F238E27FC236}">
                <a16:creationId xmlns:a16="http://schemas.microsoft.com/office/drawing/2014/main" id="{520EDD60-D043-FC35-09FD-F4F69D6331AE}"/>
              </a:ext>
            </a:extLst>
          </p:cNvPr>
          <p:cNvSpPr/>
          <p:nvPr/>
        </p:nvSpPr>
        <p:spPr>
          <a:xfrm>
            <a:off x="637712" y="3215825"/>
            <a:ext cx="10161864" cy="3395115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indent="0">
              <a:buNone/>
            </a:pPr>
            <a:endParaRPr lang="en-GB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FD9118-3B5A-A97C-E769-104614BE29DC}"/>
              </a:ext>
            </a:extLst>
          </p:cNvPr>
          <p:cNvSpPr txBox="1"/>
          <p:nvPr/>
        </p:nvSpPr>
        <p:spPr>
          <a:xfrm>
            <a:off x="845014" y="3343723"/>
            <a:ext cx="97472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Key Responsibilities</a:t>
            </a:r>
          </a:p>
          <a:p>
            <a:endParaRPr lang="en-GB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Data Quality Assurance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Data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Designing and Building Data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Database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Optimizing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Data Security and Privacy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Collaborating with Stakeholders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Supporting Analytics and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3865888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C08E4E-2F55-571F-991F-8FE9B81549EE}"/>
              </a:ext>
            </a:extLst>
          </p:cNvPr>
          <p:cNvSpPr/>
          <p:nvPr/>
        </p:nvSpPr>
        <p:spPr>
          <a:xfrm>
            <a:off x="105746" y="914395"/>
            <a:ext cx="1745152" cy="580364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b="1" dirty="0"/>
              <a:t>Data Collection 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C69AADA8-0EE8-2219-DBFF-3B986214AAC1}"/>
              </a:ext>
            </a:extLst>
          </p:cNvPr>
          <p:cNvSpPr/>
          <p:nvPr/>
        </p:nvSpPr>
        <p:spPr>
          <a:xfrm>
            <a:off x="195941" y="1598640"/>
            <a:ext cx="1537736" cy="597159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/>
              <a:t>Customer Interaction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520CC934-CED2-6BBB-285F-7815D25DC7FF}"/>
              </a:ext>
            </a:extLst>
          </p:cNvPr>
          <p:cNvSpPr/>
          <p:nvPr/>
        </p:nvSpPr>
        <p:spPr>
          <a:xfrm>
            <a:off x="278359" y="2335083"/>
            <a:ext cx="1348203" cy="578498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External Sources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76813CCC-3D77-15E0-EAAD-95A4219EF14A}"/>
              </a:ext>
            </a:extLst>
          </p:cNvPr>
          <p:cNvSpPr/>
          <p:nvPr/>
        </p:nvSpPr>
        <p:spPr>
          <a:xfrm>
            <a:off x="150842" y="5982473"/>
            <a:ext cx="1641445" cy="578498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Operational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E66CD2-7728-7031-47F9-6A3C8281D6A5}"/>
              </a:ext>
            </a:extLst>
          </p:cNvPr>
          <p:cNvSpPr/>
          <p:nvPr/>
        </p:nvSpPr>
        <p:spPr>
          <a:xfrm>
            <a:off x="2032096" y="964988"/>
            <a:ext cx="1662214" cy="580364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600" b="1" dirty="0"/>
              <a:t>Data Ingestion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B6C32F-487A-6F78-D919-F257021D7701}"/>
              </a:ext>
            </a:extLst>
          </p:cNvPr>
          <p:cNvSpPr/>
          <p:nvPr/>
        </p:nvSpPr>
        <p:spPr>
          <a:xfrm>
            <a:off x="3883666" y="964988"/>
            <a:ext cx="1745152" cy="580364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800" b="1" dirty="0"/>
              <a:t>Data Storage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7F3AAF-3262-1C96-DE7E-44F559191F6B}"/>
              </a:ext>
            </a:extLst>
          </p:cNvPr>
          <p:cNvSpPr/>
          <p:nvPr/>
        </p:nvSpPr>
        <p:spPr>
          <a:xfrm>
            <a:off x="5904824" y="945295"/>
            <a:ext cx="1745152" cy="580364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800" b="1" dirty="0"/>
              <a:t>Data Processing</a:t>
            </a:r>
            <a:r>
              <a:rPr lang="en-GB" sz="1800" dirty="0"/>
              <a:t> </a:t>
            </a:r>
            <a:r>
              <a:rPr lang="en-GB" sz="1800" b="1" dirty="0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A1BECE6-D6DB-ED88-2A63-8490776A844B}"/>
              </a:ext>
            </a:extLst>
          </p:cNvPr>
          <p:cNvSpPr/>
          <p:nvPr/>
        </p:nvSpPr>
        <p:spPr>
          <a:xfrm>
            <a:off x="7980779" y="914393"/>
            <a:ext cx="1838129" cy="580364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650" b="1" dirty="0"/>
              <a:t>Data Visualization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140671-1C43-829F-483F-4B347D1399B6}"/>
              </a:ext>
            </a:extLst>
          </p:cNvPr>
          <p:cNvCxnSpPr>
            <a:cxnSpLocks/>
          </p:cNvCxnSpPr>
          <p:nvPr/>
        </p:nvCxnSpPr>
        <p:spPr>
          <a:xfrm>
            <a:off x="1777360" y="1931386"/>
            <a:ext cx="296816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2DF03C-C8AB-EDED-4236-E4C0E908CEB2}"/>
              </a:ext>
            </a:extLst>
          </p:cNvPr>
          <p:cNvCxnSpPr>
            <a:cxnSpLocks/>
          </p:cNvCxnSpPr>
          <p:nvPr/>
        </p:nvCxnSpPr>
        <p:spPr>
          <a:xfrm>
            <a:off x="1777360" y="3907741"/>
            <a:ext cx="296816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0B4731-30B2-AB19-8644-F5A3666541CF}"/>
              </a:ext>
            </a:extLst>
          </p:cNvPr>
          <p:cNvCxnSpPr>
            <a:cxnSpLocks/>
          </p:cNvCxnSpPr>
          <p:nvPr/>
        </p:nvCxnSpPr>
        <p:spPr>
          <a:xfrm>
            <a:off x="1752478" y="6364982"/>
            <a:ext cx="296816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C926C5-3C16-EB59-1B20-9E5757D8B21B}"/>
              </a:ext>
            </a:extLst>
          </p:cNvPr>
          <p:cNvCxnSpPr>
            <a:cxnSpLocks/>
          </p:cNvCxnSpPr>
          <p:nvPr/>
        </p:nvCxnSpPr>
        <p:spPr>
          <a:xfrm>
            <a:off x="3672761" y="3219065"/>
            <a:ext cx="296816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781598-804F-52E7-99D3-2FFA27F07095}"/>
              </a:ext>
            </a:extLst>
          </p:cNvPr>
          <p:cNvCxnSpPr>
            <a:cxnSpLocks/>
          </p:cNvCxnSpPr>
          <p:nvPr/>
        </p:nvCxnSpPr>
        <p:spPr>
          <a:xfrm>
            <a:off x="5530255" y="3568886"/>
            <a:ext cx="296816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6AABE5-2956-1BC0-296B-246DE6AF5051}"/>
              </a:ext>
            </a:extLst>
          </p:cNvPr>
          <p:cNvCxnSpPr>
            <a:cxnSpLocks/>
          </p:cNvCxnSpPr>
          <p:nvPr/>
        </p:nvCxnSpPr>
        <p:spPr>
          <a:xfrm>
            <a:off x="7683963" y="4282867"/>
            <a:ext cx="296816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ectangle: Diagonal Corners Rounded 24">
            <a:extLst>
              <a:ext uri="{FF2B5EF4-FFF2-40B4-BE49-F238E27FC236}">
                <a16:creationId xmlns:a16="http://schemas.microsoft.com/office/drawing/2014/main" id="{DEBCDADB-4038-0B90-8241-0FC622944657}"/>
              </a:ext>
            </a:extLst>
          </p:cNvPr>
          <p:cNvSpPr/>
          <p:nvPr/>
        </p:nvSpPr>
        <p:spPr>
          <a:xfrm>
            <a:off x="2141653" y="1701195"/>
            <a:ext cx="1448331" cy="578498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Real-Time (Kafka)</a:t>
            </a:r>
          </a:p>
        </p:txBody>
      </p:sp>
      <p:sp>
        <p:nvSpPr>
          <p:cNvPr id="26" name="Rectangle: Diagonal Corners Rounded 25">
            <a:extLst>
              <a:ext uri="{FF2B5EF4-FFF2-40B4-BE49-F238E27FC236}">
                <a16:creationId xmlns:a16="http://schemas.microsoft.com/office/drawing/2014/main" id="{A0F1BB13-B34D-E171-2FD3-691572334AB5}"/>
              </a:ext>
            </a:extLst>
          </p:cNvPr>
          <p:cNvSpPr/>
          <p:nvPr/>
        </p:nvSpPr>
        <p:spPr>
          <a:xfrm>
            <a:off x="2212900" y="3358360"/>
            <a:ext cx="1344629" cy="912067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Batch Ingestion (AWS Glue, ETL)</a:t>
            </a:r>
          </a:p>
        </p:txBody>
      </p:sp>
      <p:sp>
        <p:nvSpPr>
          <p:cNvPr id="33" name="Rectangle: Diagonal Corners Rounded 32">
            <a:extLst>
              <a:ext uri="{FF2B5EF4-FFF2-40B4-BE49-F238E27FC236}">
                <a16:creationId xmlns:a16="http://schemas.microsoft.com/office/drawing/2014/main" id="{E3C32186-8E15-5546-73AD-D1E006FC5A05}"/>
              </a:ext>
            </a:extLst>
          </p:cNvPr>
          <p:cNvSpPr/>
          <p:nvPr/>
        </p:nvSpPr>
        <p:spPr>
          <a:xfrm>
            <a:off x="2111825" y="6012020"/>
            <a:ext cx="1537736" cy="578498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Real-Time (Kafka)</a:t>
            </a:r>
          </a:p>
        </p:txBody>
      </p:sp>
      <p:pic>
        <p:nvPicPr>
          <p:cNvPr id="35" name="Picture 34" descr="A close-up of a sign&#10;&#10;Description automatically generated">
            <a:extLst>
              <a:ext uri="{FF2B5EF4-FFF2-40B4-BE49-F238E27FC236}">
                <a16:creationId xmlns:a16="http://schemas.microsoft.com/office/drawing/2014/main" id="{5D987FE3-9F80-83EE-7D9F-A9FEECD7D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0" y="3018272"/>
            <a:ext cx="1110506" cy="471971"/>
          </a:xfrm>
          <a:prstGeom prst="rect">
            <a:avLst/>
          </a:prstGeom>
        </p:spPr>
      </p:pic>
      <p:pic>
        <p:nvPicPr>
          <p:cNvPr id="36" name="Picture 35" descr="A logo with handshake and a gear&#10;&#10;Description automatically generated">
            <a:extLst>
              <a:ext uri="{FF2B5EF4-FFF2-40B4-BE49-F238E27FC236}">
                <a16:creationId xmlns:a16="http://schemas.microsoft.com/office/drawing/2014/main" id="{758EB217-CD7F-3DB5-8B68-C797B4C7D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48" y="3568886"/>
            <a:ext cx="901185" cy="459812"/>
          </a:xfrm>
          <a:prstGeom prst="rect">
            <a:avLst/>
          </a:prstGeom>
        </p:spPr>
      </p:pic>
      <p:pic>
        <p:nvPicPr>
          <p:cNvPr id="37" name="Picture 36" descr="A close-up of a device&#10;&#10;Description automatically generated">
            <a:extLst>
              <a:ext uri="{FF2B5EF4-FFF2-40B4-BE49-F238E27FC236}">
                <a16:creationId xmlns:a16="http://schemas.microsoft.com/office/drawing/2014/main" id="{506DAC34-92DB-876D-2189-125600B73D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6333" t="22836" r="8980" b="32945"/>
          <a:stretch/>
        </p:blipFill>
        <p:spPr>
          <a:xfrm>
            <a:off x="401776" y="4177734"/>
            <a:ext cx="1064392" cy="370560"/>
          </a:xfrm>
          <a:prstGeom prst="rect">
            <a:avLst/>
          </a:prstGeom>
        </p:spPr>
      </p:pic>
      <p:pic>
        <p:nvPicPr>
          <p:cNvPr id="38" name="Picture 37" descr="A logo of a company&#10;&#10;Description automatically generated">
            <a:extLst>
              <a:ext uri="{FF2B5EF4-FFF2-40B4-BE49-F238E27FC236}">
                <a16:creationId xmlns:a16="http://schemas.microsoft.com/office/drawing/2014/main" id="{171EC6CA-ABEF-F27B-AE78-6B4BEF1707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75" y="4608540"/>
            <a:ext cx="932223" cy="360034"/>
          </a:xfrm>
          <a:prstGeom prst="rect">
            <a:avLst/>
          </a:prstGeom>
        </p:spPr>
      </p:pic>
      <p:pic>
        <p:nvPicPr>
          <p:cNvPr id="41" name="Picture 40" descr="A group of black and white round icons&#10;&#10;Description automatically generated">
            <a:extLst>
              <a:ext uri="{FF2B5EF4-FFF2-40B4-BE49-F238E27FC236}">
                <a16:creationId xmlns:a16="http://schemas.microsoft.com/office/drawing/2014/main" id="{A0F46A7D-AFBC-A2C1-CA2F-8A56D4838F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1" y="5028821"/>
            <a:ext cx="1571007" cy="805918"/>
          </a:xfrm>
          <a:prstGeom prst="rect">
            <a:avLst/>
          </a:prstGeom>
        </p:spPr>
      </p:pic>
      <p:sp>
        <p:nvSpPr>
          <p:cNvPr id="42" name="Rectangle: Diagonal Corners Rounded 41">
            <a:extLst>
              <a:ext uri="{FF2B5EF4-FFF2-40B4-BE49-F238E27FC236}">
                <a16:creationId xmlns:a16="http://schemas.microsoft.com/office/drawing/2014/main" id="{36BC7CEE-552D-7004-5AC0-9F4F53EE16FF}"/>
              </a:ext>
            </a:extLst>
          </p:cNvPr>
          <p:cNvSpPr/>
          <p:nvPr/>
        </p:nvSpPr>
        <p:spPr>
          <a:xfrm>
            <a:off x="3957141" y="1724460"/>
            <a:ext cx="1537736" cy="795536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Data Lakes (Amazon S3)</a:t>
            </a:r>
          </a:p>
        </p:txBody>
      </p:sp>
      <p:sp>
        <p:nvSpPr>
          <p:cNvPr id="43" name="Rectangle: Diagonal Corners Rounded 42">
            <a:extLst>
              <a:ext uri="{FF2B5EF4-FFF2-40B4-BE49-F238E27FC236}">
                <a16:creationId xmlns:a16="http://schemas.microsoft.com/office/drawing/2014/main" id="{870A082A-9FA5-3AD5-5E4A-8867E6AEF2A3}"/>
              </a:ext>
            </a:extLst>
          </p:cNvPr>
          <p:cNvSpPr/>
          <p:nvPr/>
        </p:nvSpPr>
        <p:spPr>
          <a:xfrm>
            <a:off x="3969577" y="2677008"/>
            <a:ext cx="1566342" cy="642992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Data Warehouse (Redshift)</a:t>
            </a:r>
          </a:p>
        </p:txBody>
      </p:sp>
      <p:sp>
        <p:nvSpPr>
          <p:cNvPr id="45" name="Rectangle: Diagonal Corners Rounded 44">
            <a:extLst>
              <a:ext uri="{FF2B5EF4-FFF2-40B4-BE49-F238E27FC236}">
                <a16:creationId xmlns:a16="http://schemas.microsoft.com/office/drawing/2014/main" id="{6F7461C6-41B5-94A3-141D-470682FC9DF7}"/>
              </a:ext>
            </a:extLst>
          </p:cNvPr>
          <p:cNvSpPr/>
          <p:nvPr/>
        </p:nvSpPr>
        <p:spPr>
          <a:xfrm>
            <a:off x="5951476" y="1701195"/>
            <a:ext cx="1598531" cy="700086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Data Cleaning (Spark)</a:t>
            </a:r>
          </a:p>
        </p:txBody>
      </p:sp>
      <p:sp>
        <p:nvSpPr>
          <p:cNvPr id="46" name="Rectangle: Diagonal Corners Rounded 45">
            <a:extLst>
              <a:ext uri="{FF2B5EF4-FFF2-40B4-BE49-F238E27FC236}">
                <a16:creationId xmlns:a16="http://schemas.microsoft.com/office/drawing/2014/main" id="{C5EE1662-AD2C-71C8-DEF1-DE8DC7B6A809}"/>
              </a:ext>
            </a:extLst>
          </p:cNvPr>
          <p:cNvSpPr/>
          <p:nvPr/>
        </p:nvSpPr>
        <p:spPr>
          <a:xfrm>
            <a:off x="5942103" y="2467539"/>
            <a:ext cx="1598531" cy="710882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/>
              <a:t>Data Transformation (ETL)</a:t>
            </a:r>
          </a:p>
        </p:txBody>
      </p:sp>
      <p:sp>
        <p:nvSpPr>
          <p:cNvPr id="47" name="Rectangle: Diagonal Corners Rounded 46">
            <a:extLst>
              <a:ext uri="{FF2B5EF4-FFF2-40B4-BE49-F238E27FC236}">
                <a16:creationId xmlns:a16="http://schemas.microsoft.com/office/drawing/2014/main" id="{B488D3C3-845C-9880-5792-A0742B76D89C}"/>
              </a:ext>
            </a:extLst>
          </p:cNvPr>
          <p:cNvSpPr/>
          <p:nvPr/>
        </p:nvSpPr>
        <p:spPr>
          <a:xfrm>
            <a:off x="6008423" y="5680191"/>
            <a:ext cx="1539518" cy="856883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Data Aggregation  (Flink)</a:t>
            </a:r>
          </a:p>
        </p:txBody>
      </p:sp>
      <p:sp>
        <p:nvSpPr>
          <p:cNvPr id="48" name="Rectangle: Diagonal Corners Rounded 47">
            <a:extLst>
              <a:ext uri="{FF2B5EF4-FFF2-40B4-BE49-F238E27FC236}">
                <a16:creationId xmlns:a16="http://schemas.microsoft.com/office/drawing/2014/main" id="{BA246D5E-0A97-BB28-4306-0AA30467A87A}"/>
              </a:ext>
            </a:extLst>
          </p:cNvPr>
          <p:cNvSpPr/>
          <p:nvPr/>
        </p:nvSpPr>
        <p:spPr>
          <a:xfrm>
            <a:off x="8042982" y="1598640"/>
            <a:ext cx="1616411" cy="945501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/>
              <a:t>Descriptive Analytics (Power BI)</a:t>
            </a:r>
          </a:p>
        </p:txBody>
      </p:sp>
      <p:sp>
        <p:nvSpPr>
          <p:cNvPr id="49" name="Rectangle: Diagonal Corners Rounded 48">
            <a:extLst>
              <a:ext uri="{FF2B5EF4-FFF2-40B4-BE49-F238E27FC236}">
                <a16:creationId xmlns:a16="http://schemas.microsoft.com/office/drawing/2014/main" id="{C168C9C4-7D46-507C-959A-0E9F78A7A012}"/>
              </a:ext>
            </a:extLst>
          </p:cNvPr>
          <p:cNvSpPr/>
          <p:nvPr/>
        </p:nvSpPr>
        <p:spPr>
          <a:xfrm>
            <a:off x="8050756" y="2716048"/>
            <a:ext cx="1598531" cy="922205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Predictive Analytics (</a:t>
            </a:r>
            <a:r>
              <a:rPr lang="en-GB" sz="1600" dirty="0" err="1"/>
              <a:t>Sagemaker</a:t>
            </a:r>
            <a:r>
              <a:rPr lang="en-GB" sz="1600" dirty="0"/>
              <a:t>)</a:t>
            </a:r>
          </a:p>
        </p:txBody>
      </p:sp>
      <p:sp>
        <p:nvSpPr>
          <p:cNvPr id="50" name="Rectangle: Diagonal Corners Rounded 49">
            <a:extLst>
              <a:ext uri="{FF2B5EF4-FFF2-40B4-BE49-F238E27FC236}">
                <a16:creationId xmlns:a16="http://schemas.microsoft.com/office/drawing/2014/main" id="{63BA344D-372A-BD00-538E-10A8752E1F7B}"/>
              </a:ext>
            </a:extLst>
          </p:cNvPr>
          <p:cNvSpPr/>
          <p:nvPr/>
        </p:nvSpPr>
        <p:spPr>
          <a:xfrm>
            <a:off x="8101298" y="3847116"/>
            <a:ext cx="1482301" cy="612755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Prescriptive Analytics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27BDDEE-DFFE-028F-1617-58785487EA89}"/>
              </a:ext>
            </a:extLst>
          </p:cNvPr>
          <p:cNvSpPr/>
          <p:nvPr/>
        </p:nvSpPr>
        <p:spPr>
          <a:xfrm>
            <a:off x="9967723" y="270030"/>
            <a:ext cx="2199046" cy="26435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600" b="1" dirty="0"/>
              <a:t>Data Utilization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Personalized 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Inventory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Fraud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Dynamic Pricing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Marketing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Continuous Improvement</a:t>
            </a:r>
          </a:p>
          <a:p>
            <a:pPr algn="ctr"/>
            <a:endParaRPr lang="en-GB" sz="1600" b="1" dirty="0"/>
          </a:p>
        </p:txBody>
      </p:sp>
      <p:sp>
        <p:nvSpPr>
          <p:cNvPr id="59" name="Rectangle: Diagonal Corners Rounded 58">
            <a:extLst>
              <a:ext uri="{FF2B5EF4-FFF2-40B4-BE49-F238E27FC236}">
                <a16:creationId xmlns:a16="http://schemas.microsoft.com/office/drawing/2014/main" id="{E768FF37-9B5F-84AF-F45B-29F0AB21460E}"/>
              </a:ext>
            </a:extLst>
          </p:cNvPr>
          <p:cNvSpPr/>
          <p:nvPr/>
        </p:nvSpPr>
        <p:spPr>
          <a:xfrm>
            <a:off x="2191350" y="2695428"/>
            <a:ext cx="1448331" cy="578498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FTP/SFTP</a:t>
            </a:r>
          </a:p>
        </p:txBody>
      </p:sp>
      <p:sp>
        <p:nvSpPr>
          <p:cNvPr id="60" name="Rectangle: Diagonal Corners Rounded 59">
            <a:extLst>
              <a:ext uri="{FF2B5EF4-FFF2-40B4-BE49-F238E27FC236}">
                <a16:creationId xmlns:a16="http://schemas.microsoft.com/office/drawing/2014/main" id="{CD01C2F2-2C68-F6A8-0157-AA3342500CD0}"/>
              </a:ext>
            </a:extLst>
          </p:cNvPr>
          <p:cNvSpPr/>
          <p:nvPr/>
        </p:nvSpPr>
        <p:spPr>
          <a:xfrm>
            <a:off x="2111825" y="4411284"/>
            <a:ext cx="1550250" cy="712397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/>
                </a:solidFill>
              </a:rPr>
              <a:t>DB connectors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CA0D047-D42D-1594-D7EB-DC21A35305A5}"/>
              </a:ext>
            </a:extLst>
          </p:cNvPr>
          <p:cNvCxnSpPr>
            <a:cxnSpLocks/>
          </p:cNvCxnSpPr>
          <p:nvPr/>
        </p:nvCxnSpPr>
        <p:spPr>
          <a:xfrm>
            <a:off x="9770144" y="2716048"/>
            <a:ext cx="296816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4" name="Picture 63" descr="A blue snowflake with white text&#10;&#10;Description automatically generated">
            <a:extLst>
              <a:ext uri="{FF2B5EF4-FFF2-40B4-BE49-F238E27FC236}">
                <a16:creationId xmlns:a16="http://schemas.microsoft.com/office/drawing/2014/main" id="{96245E09-E28E-E53A-567A-7B343DCCE6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97" y="3474159"/>
            <a:ext cx="802486" cy="890560"/>
          </a:xfrm>
          <a:prstGeom prst="rect">
            <a:avLst/>
          </a:prstGeom>
        </p:spPr>
      </p:pic>
      <p:pic>
        <p:nvPicPr>
          <p:cNvPr id="65" name="Picture 64" descr="A group of logos in a cloud&#10;&#10;Description automatically generated">
            <a:extLst>
              <a:ext uri="{FF2B5EF4-FFF2-40B4-BE49-F238E27FC236}">
                <a16:creationId xmlns:a16="http://schemas.microsoft.com/office/drawing/2014/main" id="{5675DA50-3CEF-5771-EA25-7009DE67FA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423" y="3798683"/>
            <a:ext cx="1443061" cy="856883"/>
          </a:xfrm>
          <a:prstGeom prst="rect">
            <a:avLst/>
          </a:prstGeom>
        </p:spPr>
      </p:pic>
      <p:pic>
        <p:nvPicPr>
          <p:cNvPr id="66" name="Picture 65" descr="A cartoon of a yellow elephant&#10;&#10;Description automatically generated">
            <a:extLst>
              <a:ext uri="{FF2B5EF4-FFF2-40B4-BE49-F238E27FC236}">
                <a16:creationId xmlns:a16="http://schemas.microsoft.com/office/drawing/2014/main" id="{D0592DCA-018F-6F06-E9F9-B3AB09100F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797" y="5203474"/>
            <a:ext cx="1068828" cy="699337"/>
          </a:xfrm>
          <a:prstGeom prst="rect">
            <a:avLst/>
          </a:prstGeom>
        </p:spPr>
      </p:pic>
      <p:pic>
        <p:nvPicPr>
          <p:cNvPr id="67" name="Picture 66" descr="A blue hexagon with a magnifying glass and a graph&#10;&#10;Description automatically generated">
            <a:extLst>
              <a:ext uri="{FF2B5EF4-FFF2-40B4-BE49-F238E27FC236}">
                <a16:creationId xmlns:a16="http://schemas.microsoft.com/office/drawing/2014/main" id="{945779FF-E979-9012-3BD8-2F51D5F3D1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136" y="4312914"/>
            <a:ext cx="807962" cy="892310"/>
          </a:xfrm>
          <a:prstGeom prst="rect">
            <a:avLst/>
          </a:prstGeom>
        </p:spPr>
      </p:pic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3C316706-D29D-6CC1-874A-DEEBE3A80C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36"/>
          <a:stretch/>
        </p:blipFill>
        <p:spPr>
          <a:xfrm>
            <a:off x="3997078" y="6031294"/>
            <a:ext cx="1577631" cy="333688"/>
          </a:xfrm>
          <a:prstGeom prst="rect">
            <a:avLst/>
          </a:prstGeom>
        </p:spPr>
      </p:pic>
      <p:pic>
        <p:nvPicPr>
          <p:cNvPr id="70" name="Picture 69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D010E7F9-EF5D-9F77-A373-0B3B19D89F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72" y="4655360"/>
            <a:ext cx="1674599" cy="380557"/>
          </a:xfrm>
          <a:prstGeom prst="rect">
            <a:avLst/>
          </a:prstGeom>
        </p:spPr>
      </p:pic>
      <p:pic>
        <p:nvPicPr>
          <p:cNvPr id="72" name="Picture 71" descr="A blue background with black text and red blue yellow and black dots&#10;&#10;Description automatically generated">
            <a:extLst>
              <a:ext uri="{FF2B5EF4-FFF2-40B4-BE49-F238E27FC236}">
                <a16:creationId xmlns:a16="http://schemas.microsoft.com/office/drawing/2014/main" id="{30A9D1F4-9069-A335-B142-248B47C738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956" y="5098526"/>
            <a:ext cx="1484743" cy="335534"/>
          </a:xfrm>
          <a:prstGeom prst="rect">
            <a:avLst/>
          </a:prstGeom>
        </p:spPr>
      </p:pic>
      <p:pic>
        <p:nvPicPr>
          <p:cNvPr id="74" name="Picture 73" descr="A blue background with black letters&#10;&#10;Description automatically generated">
            <a:extLst>
              <a:ext uri="{FF2B5EF4-FFF2-40B4-BE49-F238E27FC236}">
                <a16:creationId xmlns:a16="http://schemas.microsoft.com/office/drawing/2014/main" id="{BE676966-7F84-6631-9816-10A92C5390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76" y="3335898"/>
            <a:ext cx="1564648" cy="356865"/>
          </a:xfrm>
          <a:prstGeom prst="rect">
            <a:avLst/>
          </a:prstGeom>
        </p:spPr>
      </p:pic>
      <p:pic>
        <p:nvPicPr>
          <p:cNvPr id="75" name="Picture 74" descr="A logo of a graph&#10;&#10;Description automatically generated">
            <a:extLst>
              <a:ext uri="{FF2B5EF4-FFF2-40B4-BE49-F238E27FC236}">
                <a16:creationId xmlns:a16="http://schemas.microsoft.com/office/drawing/2014/main" id="{33CBB614-E986-5BDF-0250-8CE31289B8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4" t="22983"/>
          <a:stretch/>
        </p:blipFill>
        <p:spPr>
          <a:xfrm>
            <a:off x="8907526" y="4622525"/>
            <a:ext cx="760242" cy="648409"/>
          </a:xfrm>
          <a:prstGeom prst="rect">
            <a:avLst/>
          </a:prstGeom>
        </p:spPr>
      </p:pic>
      <p:pic>
        <p:nvPicPr>
          <p:cNvPr id="76" name="Picture 75" descr="A logo with a green circle&#10;&#10;Description automatically generated">
            <a:extLst>
              <a:ext uri="{FF2B5EF4-FFF2-40B4-BE49-F238E27FC236}">
                <a16:creationId xmlns:a16="http://schemas.microsoft.com/office/drawing/2014/main" id="{E7529CE7-8589-4E29-2860-E73FA1C2C0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181" y="5874871"/>
            <a:ext cx="848779" cy="414341"/>
          </a:xfrm>
          <a:prstGeom prst="rect">
            <a:avLst/>
          </a:prstGeom>
        </p:spPr>
      </p:pic>
      <p:pic>
        <p:nvPicPr>
          <p:cNvPr id="77" name="Picture 76" descr="A logo with colorful crosses&#10;&#10;Description automatically generated">
            <a:extLst>
              <a:ext uri="{FF2B5EF4-FFF2-40B4-BE49-F238E27FC236}">
                <a16:creationId xmlns:a16="http://schemas.microsoft.com/office/drawing/2014/main" id="{6C0491BF-6AE2-A77A-CB56-C08236B2F65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948" y="4600897"/>
            <a:ext cx="750211" cy="466728"/>
          </a:xfrm>
          <a:prstGeom prst="rect">
            <a:avLst/>
          </a:prstGeom>
        </p:spPr>
      </p:pic>
      <p:pic>
        <p:nvPicPr>
          <p:cNvPr id="78" name="Picture 77" descr="A logo with a circle and a circle with a circle and a circle with a circle with a circle with a circle with a circle with a circle with a circle with a circle with a circle with&#10;&#10;Description automatically generated">
            <a:extLst>
              <a:ext uri="{FF2B5EF4-FFF2-40B4-BE49-F238E27FC236}">
                <a16:creationId xmlns:a16="http://schemas.microsoft.com/office/drawing/2014/main" id="{59DD97C6-8627-FDBC-E019-A80DF873AE9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598" y="5710180"/>
            <a:ext cx="700927" cy="614367"/>
          </a:xfrm>
          <a:prstGeom prst="rect">
            <a:avLst/>
          </a:prstGeom>
        </p:spPr>
      </p:pic>
      <p:pic>
        <p:nvPicPr>
          <p:cNvPr id="80" name="Picture 7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EBDE5A4-A4C6-0B0A-5733-3EAB669E41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707" y="5331514"/>
            <a:ext cx="1660863" cy="254400"/>
          </a:xfrm>
          <a:prstGeom prst="rect">
            <a:avLst/>
          </a:prstGeom>
        </p:spPr>
      </p:pic>
      <p:sp>
        <p:nvSpPr>
          <p:cNvPr id="90" name="Title 1">
            <a:extLst>
              <a:ext uri="{FF2B5EF4-FFF2-40B4-BE49-F238E27FC236}">
                <a16:creationId xmlns:a16="http://schemas.microsoft.com/office/drawing/2014/main" id="{C1840BE7-E6A9-836C-99F3-71B6BA78C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23" y="117090"/>
            <a:ext cx="10515600" cy="55316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Data Flow in E-Commerce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B5816E4-71CB-56B9-348A-D0F34F998CD3}"/>
              </a:ext>
            </a:extLst>
          </p:cNvPr>
          <p:cNvCxnSpPr>
            <a:cxnSpLocks/>
          </p:cNvCxnSpPr>
          <p:nvPr/>
        </p:nvCxnSpPr>
        <p:spPr>
          <a:xfrm>
            <a:off x="11003277" y="2887584"/>
            <a:ext cx="0" cy="34244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C36091E-494F-79C5-8BE6-E1719BEEE1B6}"/>
              </a:ext>
            </a:extLst>
          </p:cNvPr>
          <p:cNvSpPr/>
          <p:nvPr/>
        </p:nvSpPr>
        <p:spPr>
          <a:xfrm>
            <a:off x="9953538" y="3131720"/>
            <a:ext cx="2081592" cy="272580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400" b="1" dirty="0"/>
              <a:t>Security &amp; 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Data Encryption - </a:t>
            </a:r>
            <a:r>
              <a:rPr lang="en-GB" sz="1400" dirty="0"/>
              <a:t>AWS Key Management Service, Google Cloud KMS</a:t>
            </a:r>
            <a:endParaRPr lang="en-GB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Access Controls </a:t>
            </a:r>
            <a:r>
              <a:rPr lang="en-GB" sz="1400" dirty="0"/>
              <a:t>– </a:t>
            </a:r>
            <a:r>
              <a:rPr lang="en-GB" sz="1400" dirty="0" err="1"/>
              <a:t>Casbin</a:t>
            </a:r>
            <a:r>
              <a:rPr lang="en-GB" sz="1400" dirty="0"/>
              <a:t>, </a:t>
            </a:r>
            <a:r>
              <a:rPr lang="en-GB" sz="1400" dirty="0" err="1"/>
              <a:t>Permify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Compliance</a:t>
            </a:r>
            <a:r>
              <a:rPr lang="en-GB" sz="1400" dirty="0"/>
              <a:t> – </a:t>
            </a:r>
            <a:r>
              <a:rPr lang="en-GB" sz="1400" dirty="0" err="1"/>
              <a:t>DataGrail</a:t>
            </a:r>
            <a:r>
              <a:rPr lang="en-GB" sz="1400" dirty="0"/>
              <a:t>, </a:t>
            </a:r>
            <a:r>
              <a:rPr lang="en-GB" sz="1400" dirty="0" err="1"/>
              <a:t>OneTrust</a:t>
            </a:r>
            <a:endParaRPr lang="en-GB" sz="14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BB92D4-E57F-F176-E2A4-9D839A2C61B3}"/>
              </a:ext>
            </a:extLst>
          </p:cNvPr>
          <p:cNvCxnSpPr>
            <a:cxnSpLocks/>
          </p:cNvCxnSpPr>
          <p:nvPr/>
        </p:nvCxnSpPr>
        <p:spPr>
          <a:xfrm>
            <a:off x="10830094" y="5874871"/>
            <a:ext cx="0" cy="34244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DD265E-BB85-E116-7EE3-F48FAAF0124B}"/>
              </a:ext>
            </a:extLst>
          </p:cNvPr>
          <p:cNvSpPr/>
          <p:nvPr/>
        </p:nvSpPr>
        <p:spPr>
          <a:xfrm>
            <a:off x="9979100" y="6172295"/>
            <a:ext cx="2081592" cy="59633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400" b="1" dirty="0"/>
              <a:t>Monitoring &amp; Maintenance</a:t>
            </a:r>
          </a:p>
        </p:txBody>
      </p:sp>
    </p:spTree>
    <p:extLst>
      <p:ext uri="{BB962C8B-B14F-4D97-AF65-F5344CB8AC3E}">
        <p14:creationId xmlns:p14="http://schemas.microsoft.com/office/powerpoint/2010/main" val="254367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C719-C30A-6906-D0D6-BAA746195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677" y="-23861"/>
            <a:ext cx="10515600" cy="834637"/>
          </a:xfrm>
        </p:spPr>
        <p:txBody>
          <a:bodyPr>
            <a:noAutofit/>
          </a:bodyPr>
          <a:lstStyle/>
          <a:p>
            <a:pPr algn="ctr"/>
            <a:r>
              <a:rPr lang="en-GB" sz="3800" dirty="0">
                <a:solidFill>
                  <a:schemeClr val="accent1">
                    <a:lumMod val="75000"/>
                  </a:schemeClr>
                </a:solidFill>
              </a:rPr>
              <a:t>Data Flow of Data Engineering in E-commerce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559BA5A-E21F-DEF9-BE94-40304BBF02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1506012"/>
              </p:ext>
            </p:extLst>
          </p:nvPr>
        </p:nvGraphicFramePr>
        <p:xfrm>
          <a:off x="297367" y="1306078"/>
          <a:ext cx="11596760" cy="5413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7A93A6B-70D0-E98B-5DD1-18E90712611A}"/>
              </a:ext>
            </a:extLst>
          </p:cNvPr>
          <p:cNvSpPr txBox="1"/>
          <p:nvPr/>
        </p:nvSpPr>
        <p:spPr>
          <a:xfrm>
            <a:off x="724677" y="713794"/>
            <a:ext cx="109486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dirty="0"/>
              <a:t>This shows a seamless flow from raw data collection to actionable business insights, enabling e-commerce to make data-driven decisions effectively. </a:t>
            </a:r>
          </a:p>
        </p:txBody>
      </p:sp>
    </p:spTree>
    <p:extLst>
      <p:ext uri="{BB962C8B-B14F-4D97-AF65-F5344CB8AC3E}">
        <p14:creationId xmlns:p14="http://schemas.microsoft.com/office/powerpoint/2010/main" val="344915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DE28-8197-4FA9-4908-693EDABB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24" y="134415"/>
            <a:ext cx="10652185" cy="549827"/>
          </a:xfrm>
        </p:spPr>
        <p:txBody>
          <a:bodyPr>
            <a:normAutofit/>
          </a:bodyPr>
          <a:lstStyle/>
          <a:p>
            <a:pPr algn="ctr"/>
            <a:r>
              <a:rPr lang="en-GB" sz="3000" dirty="0">
                <a:solidFill>
                  <a:schemeClr val="accent1">
                    <a:lumMod val="75000"/>
                  </a:schemeClr>
                </a:solidFill>
              </a:rPr>
              <a:t>Analytics in E-commerce: Bridging the Past, Present, and Future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3FD231A-0F8F-4515-8282-0FC84AB929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89800"/>
              </p:ext>
            </p:extLst>
          </p:nvPr>
        </p:nvGraphicFramePr>
        <p:xfrm>
          <a:off x="689113" y="1374710"/>
          <a:ext cx="10813774" cy="5587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3345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B2CB2-5A4E-8E9A-E8BE-5684FC9AC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CAE0E6-0F9C-67FE-9937-5338AFFAC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69" y="77579"/>
            <a:ext cx="10878467" cy="532022"/>
          </a:xfrm>
        </p:spPr>
        <p:txBody>
          <a:bodyPr>
            <a:noAutofit/>
          </a:bodyPr>
          <a:lstStyle/>
          <a:p>
            <a:pPr algn="ctr"/>
            <a:r>
              <a:rPr lang="en-GB" sz="3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Metrics in E-commerce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A46027-B562-5D27-6A72-A24D0412405B}"/>
              </a:ext>
            </a:extLst>
          </p:cNvPr>
          <p:cNvSpPr txBox="1"/>
          <p:nvPr/>
        </p:nvSpPr>
        <p:spPr>
          <a:xfrm>
            <a:off x="654169" y="802792"/>
            <a:ext cx="10767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dirty="0"/>
              <a:t>Metrics in E-commerce are essential for evaluating E-commerce’s performance, health, and efficiency.  </a:t>
            </a:r>
          </a:p>
          <a:p>
            <a:r>
              <a:rPr lang="en-GB" dirty="0"/>
              <a:t>Here are some key metrics commonly used in the industry: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A55B5EA-A486-345A-BB43-3B19A128C5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5737625"/>
              </p:ext>
            </p:extLst>
          </p:nvPr>
        </p:nvGraphicFramePr>
        <p:xfrm>
          <a:off x="228600" y="1185335"/>
          <a:ext cx="11700164" cy="5450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09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AC41351-137D-8BB8-3A64-DAF2F6AC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03" y="227108"/>
            <a:ext cx="10966580" cy="542859"/>
          </a:xfrm>
        </p:spPr>
        <p:txBody>
          <a:bodyPr>
            <a:noAutofit/>
          </a:bodyPr>
          <a:lstStyle/>
          <a:p>
            <a:pPr algn="ctr"/>
            <a:r>
              <a:rPr lang="en-GB" sz="3800" dirty="0">
                <a:solidFill>
                  <a:schemeClr val="accent1">
                    <a:lumMod val="75000"/>
                  </a:schemeClr>
                </a:solidFill>
              </a:rPr>
              <a:t>E-commerce Potential with Data Engineering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94FB5B-D5A0-F83C-3DCB-2FD7B38FBE24}"/>
              </a:ext>
            </a:extLst>
          </p:cNvPr>
          <p:cNvSpPr txBox="1"/>
          <p:nvPr/>
        </p:nvSpPr>
        <p:spPr>
          <a:xfrm>
            <a:off x="198783" y="1141580"/>
            <a:ext cx="1647055" cy="1003697"/>
          </a:xfrm>
          <a:prstGeom prst="snip2Same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Personalized Customer Experiences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5C2051-722B-F88F-475E-92FBE4C2ED12}"/>
              </a:ext>
            </a:extLst>
          </p:cNvPr>
          <p:cNvSpPr txBox="1"/>
          <p:nvPr/>
        </p:nvSpPr>
        <p:spPr>
          <a:xfrm>
            <a:off x="2004932" y="1431327"/>
            <a:ext cx="1703850" cy="702588"/>
          </a:xfrm>
          <a:prstGeom prst="snip2Same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Inventory Management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8CF111-0A89-C302-E5EA-B710FECF97BA}"/>
              </a:ext>
            </a:extLst>
          </p:cNvPr>
          <p:cNvSpPr txBox="1"/>
          <p:nvPr/>
        </p:nvSpPr>
        <p:spPr>
          <a:xfrm>
            <a:off x="4187807" y="1437007"/>
            <a:ext cx="1340362" cy="702588"/>
          </a:xfrm>
          <a:prstGeom prst="snip2Same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Fraud Detection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1C5AF8-3E06-E456-954F-AA683FD89087}"/>
              </a:ext>
            </a:extLst>
          </p:cNvPr>
          <p:cNvSpPr txBox="1"/>
          <p:nvPr/>
        </p:nvSpPr>
        <p:spPr>
          <a:xfrm>
            <a:off x="5819192" y="1442689"/>
            <a:ext cx="1703851" cy="702588"/>
          </a:xfrm>
          <a:prstGeom prst="snip2Same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Supply Chain Optimization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4196A5-345A-A9A0-2E63-E2FC53BAA00C}"/>
              </a:ext>
            </a:extLst>
          </p:cNvPr>
          <p:cNvSpPr txBox="1"/>
          <p:nvPr/>
        </p:nvSpPr>
        <p:spPr>
          <a:xfrm>
            <a:off x="9763067" y="1130218"/>
            <a:ext cx="2003920" cy="1003697"/>
          </a:xfrm>
          <a:prstGeom prst="snip2Same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Customer Insights and Segmentation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6D4727-3631-B3F0-07A4-DB7BAFBC7FE2}"/>
              </a:ext>
            </a:extLst>
          </p:cNvPr>
          <p:cNvSpPr txBox="1"/>
          <p:nvPr/>
        </p:nvSpPr>
        <p:spPr>
          <a:xfrm>
            <a:off x="7770509" y="1431327"/>
            <a:ext cx="1829275" cy="702588"/>
          </a:xfrm>
          <a:prstGeom prst="snip2Same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Customer Support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988AB7-08A5-D40F-A573-238F09288438}"/>
              </a:ext>
            </a:extLst>
          </p:cNvPr>
          <p:cNvCxnSpPr>
            <a:cxnSpLocks/>
          </p:cNvCxnSpPr>
          <p:nvPr/>
        </p:nvCxnSpPr>
        <p:spPr>
          <a:xfrm>
            <a:off x="198783" y="2311558"/>
            <a:ext cx="11517221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7DC50F5-A35E-3657-827E-2C86583927FD}"/>
              </a:ext>
            </a:extLst>
          </p:cNvPr>
          <p:cNvSpPr txBox="1"/>
          <p:nvPr/>
        </p:nvSpPr>
        <p:spPr>
          <a:xfrm>
            <a:off x="267602" y="2567389"/>
            <a:ext cx="1578236" cy="101566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Offer personalized recommendations and targeted marketing campaigns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5578192-E454-4F74-0397-1CC59E80CF44}"/>
              </a:ext>
            </a:extLst>
          </p:cNvPr>
          <p:cNvSpPr txBox="1"/>
          <p:nvPr/>
        </p:nvSpPr>
        <p:spPr>
          <a:xfrm>
            <a:off x="2087731" y="2598312"/>
            <a:ext cx="1703850" cy="83099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Data engineering helps in predicting demand and optimizing inventory levels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10F24F-A4DD-872F-E22F-D0ACF64F69E0}"/>
              </a:ext>
            </a:extLst>
          </p:cNvPr>
          <p:cNvSpPr txBox="1"/>
          <p:nvPr/>
        </p:nvSpPr>
        <p:spPr>
          <a:xfrm>
            <a:off x="4068870" y="2598312"/>
            <a:ext cx="1578236" cy="12003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By </a:t>
            </a:r>
            <a:r>
              <a:rPr lang="en-GB" sz="1200" dirty="0" err="1"/>
              <a:t>analyzing</a:t>
            </a:r>
            <a:r>
              <a:rPr lang="en-GB" sz="1200" dirty="0"/>
              <a:t> patterns and anomalies in transaction to detect and prevent fraudulent transactions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CF1F42-18A3-FEBB-96CA-7F8203F06022}"/>
              </a:ext>
            </a:extLst>
          </p:cNvPr>
          <p:cNvSpPr txBox="1"/>
          <p:nvPr/>
        </p:nvSpPr>
        <p:spPr>
          <a:xfrm>
            <a:off x="5829932" y="2578923"/>
            <a:ext cx="1900335" cy="138499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Analyzing</a:t>
            </a:r>
            <a:r>
              <a:rPr lang="en-GB" sz="1200" dirty="0"/>
              <a:t> transportation, warehousing, and distribution data can streamline supply chains, reduce operational costs, and improve delivery times.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D7F83B-CFA1-02B6-940A-532F77F486D0}"/>
              </a:ext>
            </a:extLst>
          </p:cNvPr>
          <p:cNvSpPr txBox="1"/>
          <p:nvPr/>
        </p:nvSpPr>
        <p:spPr>
          <a:xfrm>
            <a:off x="7821492" y="2578923"/>
            <a:ext cx="2003920" cy="101566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 By </a:t>
            </a:r>
            <a:r>
              <a:rPr lang="en-GB" sz="1200" dirty="0" err="1"/>
              <a:t>analyzing</a:t>
            </a:r>
            <a:r>
              <a:rPr lang="en-GB" sz="1200" dirty="0"/>
              <a:t> customer interactions and feedback, e-commerce businesses can improve their customer support services.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84EFA7-575F-ED13-6C1A-D40BCCA9E8D5}"/>
              </a:ext>
            </a:extLst>
          </p:cNvPr>
          <p:cNvSpPr txBox="1"/>
          <p:nvPr/>
        </p:nvSpPr>
        <p:spPr>
          <a:xfrm>
            <a:off x="9988695" y="2578120"/>
            <a:ext cx="1829275" cy="12003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By </a:t>
            </a:r>
            <a:r>
              <a:rPr lang="en-GB" sz="1200" dirty="0" err="1"/>
              <a:t>analyzing</a:t>
            </a:r>
            <a:r>
              <a:rPr lang="en-GB" sz="1200" dirty="0"/>
              <a:t> customer </a:t>
            </a:r>
            <a:r>
              <a:rPr lang="en-GB" sz="1200" dirty="0" err="1"/>
              <a:t>behavior</a:t>
            </a:r>
            <a:r>
              <a:rPr lang="en-GB" sz="1200" dirty="0"/>
              <a:t> and preferences, we can segment the customers and tailor marketing strategies accordingly.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C01F263-41F2-867A-FE6B-AAEDE675ED9A}"/>
              </a:ext>
            </a:extLst>
          </p:cNvPr>
          <p:cNvCxnSpPr>
            <a:cxnSpLocks/>
          </p:cNvCxnSpPr>
          <p:nvPr/>
        </p:nvCxnSpPr>
        <p:spPr>
          <a:xfrm>
            <a:off x="249766" y="4178070"/>
            <a:ext cx="11517221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C3EE5D4-428D-97E3-F833-5513CCF14104}"/>
              </a:ext>
            </a:extLst>
          </p:cNvPr>
          <p:cNvSpPr txBox="1"/>
          <p:nvPr/>
        </p:nvSpPr>
        <p:spPr>
          <a:xfrm>
            <a:off x="142669" y="4386556"/>
            <a:ext cx="1647055" cy="2025789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GB" sz="1200" b="1" dirty="0"/>
              <a:t>Amazon</a:t>
            </a:r>
            <a:r>
              <a:rPr lang="en-GB" sz="1200" dirty="0"/>
              <a:t> uses sophisticated algorithms to suggest products based on browsing and purchase history, significantly boosting sales and customer satisfaction.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01A2FE-86A3-D951-39CB-02B0E786C65B}"/>
              </a:ext>
            </a:extLst>
          </p:cNvPr>
          <p:cNvSpPr txBox="1"/>
          <p:nvPr/>
        </p:nvSpPr>
        <p:spPr>
          <a:xfrm>
            <a:off x="2087731" y="4392876"/>
            <a:ext cx="1703850" cy="1971080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300" b="1" dirty="0"/>
              <a:t>Walmart</a:t>
            </a:r>
            <a:r>
              <a:rPr lang="en-GB" sz="1300" dirty="0"/>
              <a:t> uses data analytics to forecast demand for products, ensuring that popular items are always in stock while minimizing excess inventory.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16AA35-BBA7-97E4-2A11-0B0F085D1D2C}"/>
              </a:ext>
            </a:extLst>
          </p:cNvPr>
          <p:cNvSpPr txBox="1"/>
          <p:nvPr/>
        </p:nvSpPr>
        <p:spPr>
          <a:xfrm>
            <a:off x="4068870" y="4409415"/>
            <a:ext cx="1578236" cy="1752570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300" b="1" dirty="0"/>
              <a:t>PayPal</a:t>
            </a:r>
            <a:r>
              <a:rPr lang="en-GB" sz="1300" dirty="0"/>
              <a:t> can identify and block suspicious activities in real-time, protecting both the business and its customers.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7276ED-E311-A1E2-4298-FE9A038AD613}"/>
              </a:ext>
            </a:extLst>
          </p:cNvPr>
          <p:cNvSpPr txBox="1"/>
          <p:nvPr/>
        </p:nvSpPr>
        <p:spPr>
          <a:xfrm>
            <a:off x="5829932" y="4409415"/>
            <a:ext cx="1900335" cy="1542693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300" b="1" dirty="0"/>
              <a:t>Zara</a:t>
            </a:r>
            <a:r>
              <a:rPr lang="en-GB" sz="1300" dirty="0"/>
              <a:t> use data analytics to optimize their supply chain, ensuring that new fashion trends are quickly available in stores worldwide.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FF8E1C-976C-0942-4066-38BAD06AFD53}"/>
              </a:ext>
            </a:extLst>
          </p:cNvPr>
          <p:cNvSpPr txBox="1"/>
          <p:nvPr/>
        </p:nvSpPr>
        <p:spPr>
          <a:xfrm>
            <a:off x="9814050" y="4322160"/>
            <a:ext cx="2003920" cy="2254806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300" b="1" dirty="0"/>
              <a:t>Netflix</a:t>
            </a:r>
            <a:r>
              <a:rPr lang="en-GB" sz="1300" dirty="0"/>
              <a:t> uses data analytics to understand viewer preferences and create personalized content recommendations, enhancing user engagement and retention.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A106D3B-A033-4CE8-795F-1200E622B46E}"/>
              </a:ext>
            </a:extLst>
          </p:cNvPr>
          <p:cNvSpPr txBox="1"/>
          <p:nvPr/>
        </p:nvSpPr>
        <p:spPr>
          <a:xfrm>
            <a:off x="7821492" y="4409415"/>
            <a:ext cx="1829275" cy="1840111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300" b="1" dirty="0"/>
              <a:t>Zappos</a:t>
            </a:r>
            <a:r>
              <a:rPr lang="en-GB" sz="1300" dirty="0"/>
              <a:t> uses data analytics to monitor customer satisfaction and address issues proactively, leading to higher customer loyalty.</a:t>
            </a:r>
          </a:p>
        </p:txBody>
      </p:sp>
    </p:spTree>
    <p:extLst>
      <p:ext uri="{BB962C8B-B14F-4D97-AF65-F5344CB8AC3E}">
        <p14:creationId xmlns:p14="http://schemas.microsoft.com/office/powerpoint/2010/main" val="4029794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FCC7-33CE-C1A9-FEC9-F5F773012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724"/>
            <a:ext cx="10515600" cy="477557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800" dirty="0">
                <a:solidFill>
                  <a:schemeClr val="accent1">
                    <a:lumMod val="75000"/>
                  </a:schemeClr>
                </a:solidFill>
              </a:rPr>
              <a:t>Use cases in E-commerce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4DF9D2D-C23B-75F5-A954-03DC0D9465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9646349"/>
              </p:ext>
            </p:extLst>
          </p:nvPr>
        </p:nvGraphicFramePr>
        <p:xfrm>
          <a:off x="460187" y="759013"/>
          <a:ext cx="11516659" cy="6052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phone and wallet with coins and a credit card&#10;&#10;Description automatically generated">
            <a:extLst>
              <a:ext uri="{FF2B5EF4-FFF2-40B4-BE49-F238E27FC236}">
                <a16:creationId xmlns:a16="http://schemas.microsoft.com/office/drawing/2014/main" id="{182E07A3-97D3-AD39-4DEE-115EE70F13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" y="459289"/>
            <a:ext cx="827132" cy="599447"/>
          </a:xfrm>
          <a:prstGeom prst="rect">
            <a:avLst/>
          </a:prstGeom>
        </p:spPr>
      </p:pic>
      <p:pic>
        <p:nvPicPr>
          <p:cNvPr id="4" name="Picture 3" descr="A person walking on a graph&#10;&#10;Description automatically generated">
            <a:extLst>
              <a:ext uri="{FF2B5EF4-FFF2-40B4-BE49-F238E27FC236}">
                <a16:creationId xmlns:a16="http://schemas.microsoft.com/office/drawing/2014/main" id="{A3707FBD-676F-AC90-EE5B-2C38D36E20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301" y="597281"/>
            <a:ext cx="949011" cy="599447"/>
          </a:xfrm>
          <a:prstGeom prst="rect">
            <a:avLst/>
          </a:prstGeom>
        </p:spPr>
      </p:pic>
      <p:pic>
        <p:nvPicPr>
          <p:cNvPr id="7" name="Picture 6" descr="A blue and green gear with a dollar sign&#10;&#10;Description automatically generated">
            <a:extLst>
              <a:ext uri="{FF2B5EF4-FFF2-40B4-BE49-F238E27FC236}">
                <a16:creationId xmlns:a16="http://schemas.microsoft.com/office/drawing/2014/main" id="{CB5637F8-00BF-AC66-3587-B0465AD566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315" y="322658"/>
            <a:ext cx="872708" cy="87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50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D7DBF-42F3-BCB9-0DE2-AC9F7930B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A0F93-D0EC-7A1B-02AB-FB401D00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37" y="69011"/>
            <a:ext cx="11625943" cy="862643"/>
          </a:xfrm>
        </p:spPr>
        <p:txBody>
          <a:bodyPr>
            <a:noAutofit/>
          </a:bodyPr>
          <a:lstStyle/>
          <a:p>
            <a:pPr algn="ctr"/>
            <a:r>
              <a:rPr lang="en-GB" sz="3800" dirty="0">
                <a:solidFill>
                  <a:schemeClr val="accent1">
                    <a:lumMod val="75000"/>
                  </a:schemeClr>
                </a:solidFill>
              </a:rPr>
              <a:t>Issues Solved by Data Engineering in E-commerce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2A1CFA1-1B0B-AA54-F2FD-8A768ED65A3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16339531"/>
              </p:ext>
            </p:extLst>
          </p:nvPr>
        </p:nvGraphicFramePr>
        <p:xfrm>
          <a:off x="460075" y="1081178"/>
          <a:ext cx="11625943" cy="5653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2148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1932</TotalTime>
  <Words>2971</Words>
  <Application>Microsoft Office PowerPoint</Application>
  <PresentationFormat>Widescreen</PresentationFormat>
  <Paragraphs>388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Arabic Typesetting</vt:lpstr>
      <vt:lpstr>Arial</vt:lpstr>
      <vt:lpstr>Wingdings</vt:lpstr>
      <vt:lpstr>Office Theme</vt:lpstr>
      <vt:lpstr>E-commerce Revolution: Powering Growth with Data Engineering</vt:lpstr>
      <vt:lpstr>Data Engineering</vt:lpstr>
      <vt:lpstr>Data Flow in E-Commerce</vt:lpstr>
      <vt:lpstr>Data Flow of Data Engineering in E-commerce</vt:lpstr>
      <vt:lpstr>Analytics in E-commerce: Bridging the Past, Present, and Future</vt:lpstr>
      <vt:lpstr>Metrics in E-commerce</vt:lpstr>
      <vt:lpstr>E-commerce Potential with Data Engineering </vt:lpstr>
      <vt:lpstr>Use cases in E-commerce</vt:lpstr>
      <vt:lpstr>Issues Solved by Data Engineering in E-commerce</vt:lpstr>
      <vt:lpstr>Business and End User Benefits</vt:lpstr>
      <vt:lpstr>Business and End User Benefits</vt:lpstr>
      <vt:lpstr>Growth of Data Engineering in E-commerce</vt:lpstr>
      <vt:lpstr>Top Data Engineers leads in E-commerce</vt:lpstr>
      <vt:lpstr>Top E-Commerce Companies</vt:lpstr>
      <vt:lpstr>Final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Sushma Vijayabaskaran</dc:creator>
  <cp:lastModifiedBy>Sushma Vijayabaskaran</cp:lastModifiedBy>
  <cp:revision>3</cp:revision>
  <dcterms:created xsi:type="dcterms:W3CDTF">2025-01-09T16:27:42Z</dcterms:created>
  <dcterms:modified xsi:type="dcterms:W3CDTF">2025-01-23T16:48:17Z</dcterms:modified>
</cp:coreProperties>
</file>